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69" r:id="rId3"/>
    <p:sldId id="270" r:id="rId4"/>
    <p:sldId id="271" r:id="rId5"/>
    <p:sldId id="272" r:id="rId6"/>
    <p:sldId id="276" r:id="rId7"/>
    <p:sldId id="274" r:id="rId8"/>
    <p:sldId id="275" r:id="rId9"/>
    <p:sldId id="280" r:id="rId10"/>
    <p:sldId id="281" r:id="rId11"/>
    <p:sldId id="282" r:id="rId12"/>
    <p:sldId id="283" r:id="rId13"/>
    <p:sldId id="268" r:id="rId14"/>
    <p:sldId id="284" r:id="rId15"/>
    <p:sldId id="335" r:id="rId16"/>
    <p:sldId id="285" r:id="rId17"/>
    <p:sldId id="273" r:id="rId18"/>
    <p:sldId id="277" r:id="rId19"/>
    <p:sldId id="256"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5D00"/>
    <a:srgbClr val="53565A"/>
    <a:srgbClr val="F2A900"/>
    <a:srgbClr val="74D1EA"/>
    <a:srgbClr val="F1F1F0"/>
    <a:srgbClr val="285C4D"/>
    <a:srgbClr val="C8C9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B0A3FE-BEA2-41AF-A566-5A80C238E962}" v="23" dt="2023-05-09T23:35:02.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84"/>
    <p:restoredTop sz="96327"/>
  </p:normalViewPr>
  <p:slideViewPr>
    <p:cSldViewPr snapToGrid="0" snapToObjects="1">
      <p:cViewPr varScale="1">
        <p:scale>
          <a:sx n="73" d="100"/>
          <a:sy n="73"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sson Elisabet" userId="d4cefb54-7869-4f19-9016-0dcbb69a5dbd" providerId="ADAL" clId="{B3B0A3FE-BEA2-41AF-A566-5A80C238E962}"/>
    <pc:docChg chg="undo custSel addSld delSld modSld sldOrd">
      <pc:chgData name="Mattsson Elisabet" userId="d4cefb54-7869-4f19-9016-0dcbb69a5dbd" providerId="ADAL" clId="{B3B0A3FE-BEA2-41AF-A566-5A80C238E962}" dt="2023-05-10T09:15:18.797" v="3498" actId="13926"/>
      <pc:docMkLst>
        <pc:docMk/>
      </pc:docMkLst>
      <pc:sldChg chg="addSp delSp modSp mod">
        <pc:chgData name="Mattsson Elisabet" userId="d4cefb54-7869-4f19-9016-0dcbb69a5dbd" providerId="ADAL" clId="{B3B0A3FE-BEA2-41AF-A566-5A80C238E962}" dt="2023-05-09T23:32:02.392" v="3444" actId="20577"/>
        <pc:sldMkLst>
          <pc:docMk/>
          <pc:sldMk cId="2536080915" sldId="256"/>
        </pc:sldMkLst>
        <pc:spChg chg="del">
          <ac:chgData name="Mattsson Elisabet" userId="d4cefb54-7869-4f19-9016-0dcbb69a5dbd" providerId="ADAL" clId="{B3B0A3FE-BEA2-41AF-A566-5A80C238E962}" dt="2023-05-09T23:31:43.232" v="3420"/>
          <ac:spMkLst>
            <pc:docMk/>
            <pc:sldMk cId="2536080915" sldId="256"/>
            <ac:spMk id="2" creationId="{ADDCCD63-FB68-B14E-8503-062BEB73E666}"/>
          </ac:spMkLst>
        </pc:spChg>
        <pc:spChg chg="mod">
          <ac:chgData name="Mattsson Elisabet" userId="d4cefb54-7869-4f19-9016-0dcbb69a5dbd" providerId="ADAL" clId="{B3B0A3FE-BEA2-41AF-A566-5A80C238E962}" dt="2023-05-09T23:32:02.392" v="3444" actId="20577"/>
          <ac:spMkLst>
            <pc:docMk/>
            <pc:sldMk cId="2536080915" sldId="256"/>
            <ac:spMk id="3" creationId="{A92E6396-5F09-EE4A-9BF5-E34FD749DCE7}"/>
          </ac:spMkLst>
        </pc:spChg>
        <pc:picChg chg="add mod">
          <ac:chgData name="Mattsson Elisabet" userId="d4cefb54-7869-4f19-9016-0dcbb69a5dbd" providerId="ADAL" clId="{B3B0A3FE-BEA2-41AF-A566-5A80C238E962}" dt="2023-05-09T23:31:43.232" v="3420"/>
          <ac:picMkLst>
            <pc:docMk/>
            <pc:sldMk cId="2536080915" sldId="256"/>
            <ac:picMk id="1026" creationId="{2D8AF2DB-BCD6-4434-991C-FC535EE75346}"/>
          </ac:picMkLst>
        </pc:picChg>
      </pc:sldChg>
      <pc:sldChg chg="modSp mod">
        <pc:chgData name="Mattsson Elisabet" userId="d4cefb54-7869-4f19-9016-0dcbb69a5dbd" providerId="ADAL" clId="{B3B0A3FE-BEA2-41AF-A566-5A80C238E962}" dt="2023-05-09T08:53:36.571" v="1118" actId="14100"/>
        <pc:sldMkLst>
          <pc:docMk/>
          <pc:sldMk cId="2128959240" sldId="257"/>
        </pc:sldMkLst>
        <pc:spChg chg="mod">
          <ac:chgData name="Mattsson Elisabet" userId="d4cefb54-7869-4f19-9016-0dcbb69a5dbd" providerId="ADAL" clId="{B3B0A3FE-BEA2-41AF-A566-5A80C238E962}" dt="2023-05-09T08:53:36.571" v="1118" actId="14100"/>
          <ac:spMkLst>
            <pc:docMk/>
            <pc:sldMk cId="2128959240" sldId="257"/>
            <ac:spMk id="2" creationId="{8B70252A-B569-4F4B-836B-D6DB8939543B}"/>
          </ac:spMkLst>
        </pc:spChg>
      </pc:sldChg>
      <pc:sldChg chg="del">
        <pc:chgData name="Mattsson Elisabet" userId="d4cefb54-7869-4f19-9016-0dcbb69a5dbd" providerId="ADAL" clId="{B3B0A3FE-BEA2-41AF-A566-5A80C238E962}" dt="2023-05-09T23:30:35.492" v="3412" actId="47"/>
        <pc:sldMkLst>
          <pc:docMk/>
          <pc:sldMk cId="2597971632" sldId="258"/>
        </pc:sldMkLst>
      </pc:sldChg>
      <pc:sldChg chg="del">
        <pc:chgData name="Mattsson Elisabet" userId="d4cefb54-7869-4f19-9016-0dcbb69a5dbd" providerId="ADAL" clId="{B3B0A3FE-BEA2-41AF-A566-5A80C238E962}" dt="2023-05-09T23:30:58" v="3416" actId="47"/>
        <pc:sldMkLst>
          <pc:docMk/>
          <pc:sldMk cId="4049127971" sldId="259"/>
        </pc:sldMkLst>
      </pc:sldChg>
      <pc:sldChg chg="del">
        <pc:chgData name="Mattsson Elisabet" userId="d4cefb54-7869-4f19-9016-0dcbb69a5dbd" providerId="ADAL" clId="{B3B0A3FE-BEA2-41AF-A566-5A80C238E962}" dt="2023-05-09T23:30:34.190" v="3410" actId="47"/>
        <pc:sldMkLst>
          <pc:docMk/>
          <pc:sldMk cId="239354608" sldId="260"/>
        </pc:sldMkLst>
      </pc:sldChg>
      <pc:sldChg chg="del">
        <pc:chgData name="Mattsson Elisabet" userId="d4cefb54-7869-4f19-9016-0dcbb69a5dbd" providerId="ADAL" clId="{B3B0A3FE-BEA2-41AF-A566-5A80C238E962}" dt="2023-05-09T23:30:59.277" v="3417" actId="47"/>
        <pc:sldMkLst>
          <pc:docMk/>
          <pc:sldMk cId="1201846281" sldId="261"/>
        </pc:sldMkLst>
      </pc:sldChg>
      <pc:sldChg chg="del">
        <pc:chgData name="Mattsson Elisabet" userId="d4cefb54-7869-4f19-9016-0dcbb69a5dbd" providerId="ADAL" clId="{B3B0A3FE-BEA2-41AF-A566-5A80C238E962}" dt="2023-05-09T23:31:00.063" v="3418" actId="47"/>
        <pc:sldMkLst>
          <pc:docMk/>
          <pc:sldMk cId="2692604352" sldId="262"/>
        </pc:sldMkLst>
      </pc:sldChg>
      <pc:sldChg chg="del">
        <pc:chgData name="Mattsson Elisabet" userId="d4cefb54-7869-4f19-9016-0dcbb69a5dbd" providerId="ADAL" clId="{B3B0A3FE-BEA2-41AF-A566-5A80C238E962}" dt="2023-05-09T23:31:03.074" v="3419" actId="47"/>
        <pc:sldMkLst>
          <pc:docMk/>
          <pc:sldMk cId="2721563335" sldId="263"/>
        </pc:sldMkLst>
      </pc:sldChg>
      <pc:sldChg chg="del">
        <pc:chgData name="Mattsson Elisabet" userId="d4cefb54-7869-4f19-9016-0dcbb69a5dbd" providerId="ADAL" clId="{B3B0A3FE-BEA2-41AF-A566-5A80C238E962}" dt="2023-05-09T23:30:34.858" v="3411" actId="47"/>
        <pc:sldMkLst>
          <pc:docMk/>
          <pc:sldMk cId="2456067450" sldId="264"/>
        </pc:sldMkLst>
      </pc:sldChg>
      <pc:sldChg chg="del">
        <pc:chgData name="Mattsson Elisabet" userId="d4cefb54-7869-4f19-9016-0dcbb69a5dbd" providerId="ADAL" clId="{B3B0A3FE-BEA2-41AF-A566-5A80C238E962}" dt="2023-05-09T23:30:36.642" v="3413" actId="47"/>
        <pc:sldMkLst>
          <pc:docMk/>
          <pc:sldMk cId="2916629273" sldId="265"/>
        </pc:sldMkLst>
      </pc:sldChg>
      <pc:sldChg chg="del">
        <pc:chgData name="Mattsson Elisabet" userId="d4cefb54-7869-4f19-9016-0dcbb69a5dbd" providerId="ADAL" clId="{B3B0A3FE-BEA2-41AF-A566-5A80C238E962}" dt="2023-05-09T23:30:37.727" v="3414" actId="47"/>
        <pc:sldMkLst>
          <pc:docMk/>
          <pc:sldMk cId="1529899139" sldId="266"/>
        </pc:sldMkLst>
      </pc:sldChg>
      <pc:sldChg chg="del">
        <pc:chgData name="Mattsson Elisabet" userId="d4cefb54-7869-4f19-9016-0dcbb69a5dbd" providerId="ADAL" clId="{B3B0A3FE-BEA2-41AF-A566-5A80C238E962}" dt="2023-05-09T23:30:38.745" v="3415" actId="47"/>
        <pc:sldMkLst>
          <pc:docMk/>
          <pc:sldMk cId="1624831527" sldId="267"/>
        </pc:sldMkLst>
      </pc:sldChg>
      <pc:sldChg chg="addSp delSp modSp new mod modClrScheme chgLayout">
        <pc:chgData name="Mattsson Elisabet" userId="d4cefb54-7869-4f19-9016-0dcbb69a5dbd" providerId="ADAL" clId="{B3B0A3FE-BEA2-41AF-A566-5A80C238E962}" dt="2023-05-09T20:12:36.706" v="1718" actId="26606"/>
        <pc:sldMkLst>
          <pc:docMk/>
          <pc:sldMk cId="4065234274" sldId="268"/>
        </pc:sldMkLst>
        <pc:spChg chg="add del">
          <ac:chgData name="Mattsson Elisabet" userId="d4cefb54-7869-4f19-9016-0dcbb69a5dbd" providerId="ADAL" clId="{B3B0A3FE-BEA2-41AF-A566-5A80C238E962}" dt="2023-05-09T20:12:36.706" v="1718" actId="26606"/>
          <ac:spMkLst>
            <pc:docMk/>
            <pc:sldMk cId="4065234274" sldId="268"/>
            <ac:spMk id="2" creationId="{D5FB2497-D5B5-40E1-92F7-AF0ED13DA0FA}"/>
          </ac:spMkLst>
        </pc:spChg>
        <pc:spChg chg="mod">
          <ac:chgData name="Mattsson Elisabet" userId="d4cefb54-7869-4f19-9016-0dcbb69a5dbd" providerId="ADAL" clId="{B3B0A3FE-BEA2-41AF-A566-5A80C238E962}" dt="2023-05-09T20:12:36.706" v="1718" actId="26606"/>
          <ac:spMkLst>
            <pc:docMk/>
            <pc:sldMk cId="4065234274" sldId="268"/>
            <ac:spMk id="3" creationId="{AD56BF0C-0CB9-4AB9-8A5C-24CDC9F27C6D}"/>
          </ac:spMkLst>
        </pc:spChg>
        <pc:spChg chg="mod">
          <ac:chgData name="Mattsson Elisabet" userId="d4cefb54-7869-4f19-9016-0dcbb69a5dbd" providerId="ADAL" clId="{B3B0A3FE-BEA2-41AF-A566-5A80C238E962}" dt="2023-05-09T20:12:36.706" v="1718" actId="26606"/>
          <ac:spMkLst>
            <pc:docMk/>
            <pc:sldMk cId="4065234274" sldId="268"/>
            <ac:spMk id="4" creationId="{9459D545-8AA6-4637-BD50-DD4A3CBA4D8D}"/>
          </ac:spMkLst>
        </pc:spChg>
        <pc:picChg chg="add del">
          <ac:chgData name="Mattsson Elisabet" userId="d4cefb54-7869-4f19-9016-0dcbb69a5dbd" providerId="ADAL" clId="{B3B0A3FE-BEA2-41AF-A566-5A80C238E962}" dt="2023-05-09T20:12:25.412" v="1715" actId="26606"/>
          <ac:picMkLst>
            <pc:docMk/>
            <pc:sldMk cId="4065234274" sldId="268"/>
            <ac:picMk id="6" creationId="{AAFCFBA5-E739-8B0C-0A20-D14C628283F6}"/>
          </ac:picMkLst>
        </pc:picChg>
        <pc:picChg chg="add">
          <ac:chgData name="Mattsson Elisabet" userId="d4cefb54-7869-4f19-9016-0dcbb69a5dbd" providerId="ADAL" clId="{B3B0A3FE-BEA2-41AF-A566-5A80C238E962}" dt="2023-05-09T20:12:36.706" v="1718" actId="26606"/>
          <ac:picMkLst>
            <pc:docMk/>
            <pc:sldMk cId="4065234274" sldId="268"/>
            <ac:picMk id="7" creationId="{AAFCFBA5-E739-8B0C-0A20-D14C628283F6}"/>
          </ac:picMkLst>
        </pc:picChg>
      </pc:sldChg>
      <pc:sldChg chg="addSp delSp modSp new mod ord modClrScheme chgLayout">
        <pc:chgData name="Mattsson Elisabet" userId="d4cefb54-7869-4f19-9016-0dcbb69a5dbd" providerId="ADAL" clId="{B3B0A3FE-BEA2-41AF-A566-5A80C238E962}" dt="2023-05-09T17:41:05.441" v="1433"/>
        <pc:sldMkLst>
          <pc:docMk/>
          <pc:sldMk cId="1091524601" sldId="269"/>
        </pc:sldMkLst>
        <pc:spChg chg="del">
          <ac:chgData name="Mattsson Elisabet" userId="d4cefb54-7869-4f19-9016-0dcbb69a5dbd" providerId="ADAL" clId="{B3B0A3FE-BEA2-41AF-A566-5A80C238E962}" dt="2023-05-09T17:37:00.355" v="1408"/>
          <ac:spMkLst>
            <pc:docMk/>
            <pc:sldMk cId="1091524601" sldId="269"/>
            <ac:spMk id="2" creationId="{8D322065-B231-454A-9D70-958699692960}"/>
          </ac:spMkLst>
        </pc:spChg>
        <pc:spChg chg="mod ord">
          <ac:chgData name="Mattsson Elisabet" userId="d4cefb54-7869-4f19-9016-0dcbb69a5dbd" providerId="ADAL" clId="{B3B0A3FE-BEA2-41AF-A566-5A80C238E962}" dt="2023-05-09T17:39:46.323" v="1432" actId="14100"/>
          <ac:spMkLst>
            <pc:docMk/>
            <pc:sldMk cId="1091524601" sldId="269"/>
            <ac:spMk id="3" creationId="{CF031452-41FE-4D2F-9009-768B00376A47}"/>
          </ac:spMkLst>
        </pc:spChg>
        <pc:spChg chg="mod ord">
          <ac:chgData name="Mattsson Elisabet" userId="d4cefb54-7869-4f19-9016-0dcbb69a5dbd" providerId="ADAL" clId="{B3B0A3FE-BEA2-41AF-A566-5A80C238E962}" dt="2023-05-09T17:39:30.776" v="1430" actId="2710"/>
          <ac:spMkLst>
            <pc:docMk/>
            <pc:sldMk cId="1091524601" sldId="269"/>
            <ac:spMk id="4" creationId="{37AA7C90-52FA-47B3-949C-2F4CDD6B7E64}"/>
          </ac:spMkLst>
        </pc:spChg>
        <pc:spChg chg="add del mod">
          <ac:chgData name="Mattsson Elisabet" userId="d4cefb54-7869-4f19-9016-0dcbb69a5dbd" providerId="ADAL" clId="{B3B0A3FE-BEA2-41AF-A566-5A80C238E962}" dt="2023-05-09T17:41:05.441" v="1433"/>
          <ac:spMkLst>
            <pc:docMk/>
            <pc:sldMk cId="1091524601" sldId="269"/>
            <ac:spMk id="1031" creationId="{1C00950B-CE5B-7EF5-EC23-E0C6D5B4967A}"/>
          </ac:spMkLst>
        </pc:spChg>
        <pc:picChg chg="add mod">
          <ac:chgData name="Mattsson Elisabet" userId="d4cefb54-7869-4f19-9016-0dcbb69a5dbd" providerId="ADAL" clId="{B3B0A3FE-BEA2-41AF-A566-5A80C238E962}" dt="2023-05-09T17:37:17.328" v="1409" actId="26606"/>
          <ac:picMkLst>
            <pc:docMk/>
            <pc:sldMk cId="1091524601" sldId="269"/>
            <ac:picMk id="1026" creationId="{2F2AC8E1-4D6F-4740-A7D5-B0597F889E6E}"/>
          </ac:picMkLst>
        </pc:picChg>
        <pc:picChg chg="add mod">
          <ac:chgData name="Mattsson Elisabet" userId="d4cefb54-7869-4f19-9016-0dcbb69a5dbd" providerId="ADAL" clId="{B3B0A3FE-BEA2-41AF-A566-5A80C238E962}" dt="2023-05-09T17:41:05.441" v="1433"/>
          <ac:picMkLst>
            <pc:docMk/>
            <pc:sldMk cId="1091524601" sldId="269"/>
            <ac:picMk id="1028" creationId="{DC6F093F-99E6-4F87-873F-9D4DACB2AEC2}"/>
          </ac:picMkLst>
        </pc:picChg>
      </pc:sldChg>
      <pc:sldChg chg="addSp delSp modSp new mod ord">
        <pc:chgData name="Mattsson Elisabet" userId="d4cefb54-7869-4f19-9016-0dcbb69a5dbd" providerId="ADAL" clId="{B3B0A3FE-BEA2-41AF-A566-5A80C238E962}" dt="2023-05-09T17:42:49.647" v="1436"/>
        <pc:sldMkLst>
          <pc:docMk/>
          <pc:sldMk cId="800732169" sldId="270"/>
        </pc:sldMkLst>
        <pc:spChg chg="del">
          <ac:chgData name="Mattsson Elisabet" userId="d4cefb54-7869-4f19-9016-0dcbb69a5dbd" providerId="ADAL" clId="{B3B0A3FE-BEA2-41AF-A566-5A80C238E962}" dt="2023-05-09T17:42:22.223" v="1434"/>
          <ac:spMkLst>
            <pc:docMk/>
            <pc:sldMk cId="800732169" sldId="270"/>
            <ac:spMk id="2" creationId="{4520F931-3443-4943-9AF0-2AF340E6ECF8}"/>
          </ac:spMkLst>
        </pc:spChg>
        <pc:spChg chg="mod">
          <ac:chgData name="Mattsson Elisabet" userId="d4cefb54-7869-4f19-9016-0dcbb69a5dbd" providerId="ADAL" clId="{B3B0A3FE-BEA2-41AF-A566-5A80C238E962}" dt="2023-05-08T09:35:59.425" v="482" actId="255"/>
          <ac:spMkLst>
            <pc:docMk/>
            <pc:sldMk cId="800732169" sldId="270"/>
            <ac:spMk id="3" creationId="{2F57F7DE-D2C4-46A1-8C1F-401CA0AED0AA}"/>
          </ac:spMkLst>
        </pc:spChg>
        <pc:spChg chg="mod">
          <ac:chgData name="Mattsson Elisabet" userId="d4cefb54-7869-4f19-9016-0dcbb69a5dbd" providerId="ADAL" clId="{B3B0A3FE-BEA2-41AF-A566-5A80C238E962}" dt="2023-05-09T09:18:08.303" v="1172" actId="5793"/>
          <ac:spMkLst>
            <pc:docMk/>
            <pc:sldMk cId="800732169" sldId="270"/>
            <ac:spMk id="4" creationId="{85FAF72B-9583-4066-91D4-B42DE54A1052}"/>
          </ac:spMkLst>
        </pc:spChg>
        <pc:spChg chg="add del mod">
          <ac:chgData name="Mattsson Elisabet" userId="d4cefb54-7869-4f19-9016-0dcbb69a5dbd" providerId="ADAL" clId="{B3B0A3FE-BEA2-41AF-A566-5A80C238E962}" dt="2023-05-09T17:42:49.647" v="1436"/>
          <ac:spMkLst>
            <pc:docMk/>
            <pc:sldMk cId="800732169" sldId="270"/>
            <ac:spMk id="5" creationId="{6F11A713-5C28-4069-9A4D-0707DFFFE633}"/>
          </ac:spMkLst>
        </pc:spChg>
        <pc:picChg chg="add del mod">
          <ac:chgData name="Mattsson Elisabet" userId="d4cefb54-7869-4f19-9016-0dcbb69a5dbd" providerId="ADAL" clId="{B3B0A3FE-BEA2-41AF-A566-5A80C238E962}" dt="2023-05-09T17:42:44.364" v="1435" actId="478"/>
          <ac:picMkLst>
            <pc:docMk/>
            <pc:sldMk cId="800732169" sldId="270"/>
            <ac:picMk id="2050" creationId="{D58F74F3-8D32-439A-9833-9DF04D244A3B}"/>
          </ac:picMkLst>
        </pc:picChg>
        <pc:picChg chg="add mod">
          <ac:chgData name="Mattsson Elisabet" userId="d4cefb54-7869-4f19-9016-0dcbb69a5dbd" providerId="ADAL" clId="{B3B0A3FE-BEA2-41AF-A566-5A80C238E962}" dt="2023-05-09T17:42:49.647" v="1436"/>
          <ac:picMkLst>
            <pc:docMk/>
            <pc:sldMk cId="800732169" sldId="270"/>
            <ac:picMk id="2052" creationId="{B897936D-9AFF-44C6-A01D-D3C989F67BF7}"/>
          </ac:picMkLst>
        </pc:picChg>
      </pc:sldChg>
      <pc:sldChg chg="modSp new mod ord">
        <pc:chgData name="Mattsson Elisabet" userId="d4cefb54-7869-4f19-9016-0dcbb69a5dbd" providerId="ADAL" clId="{B3B0A3FE-BEA2-41AF-A566-5A80C238E962}" dt="2023-05-09T21:17:47.250" v="1919" actId="20577"/>
        <pc:sldMkLst>
          <pc:docMk/>
          <pc:sldMk cId="921208914" sldId="271"/>
        </pc:sldMkLst>
        <pc:spChg chg="mod">
          <ac:chgData name="Mattsson Elisabet" userId="d4cefb54-7869-4f19-9016-0dcbb69a5dbd" providerId="ADAL" clId="{B3B0A3FE-BEA2-41AF-A566-5A80C238E962}" dt="2023-05-09T21:17:47.250" v="1919" actId="20577"/>
          <ac:spMkLst>
            <pc:docMk/>
            <pc:sldMk cId="921208914" sldId="271"/>
            <ac:spMk id="2" creationId="{4E05E256-3C28-4A69-A903-9BACC59E15DC}"/>
          </ac:spMkLst>
        </pc:spChg>
        <pc:spChg chg="mod">
          <ac:chgData name="Mattsson Elisabet" userId="d4cefb54-7869-4f19-9016-0dcbb69a5dbd" providerId="ADAL" clId="{B3B0A3FE-BEA2-41AF-A566-5A80C238E962}" dt="2023-05-09T19:04:59.127" v="1644" actId="2710"/>
          <ac:spMkLst>
            <pc:docMk/>
            <pc:sldMk cId="921208914" sldId="271"/>
            <ac:spMk id="3" creationId="{64FC6D00-3D01-4D3E-8AD3-12E76A4892D5}"/>
          </ac:spMkLst>
        </pc:spChg>
      </pc:sldChg>
      <pc:sldChg chg="modSp new mod ord">
        <pc:chgData name="Mattsson Elisabet" userId="d4cefb54-7869-4f19-9016-0dcbb69a5dbd" providerId="ADAL" clId="{B3B0A3FE-BEA2-41AF-A566-5A80C238E962}" dt="2023-05-09T21:17:55.587" v="1921" actId="20577"/>
        <pc:sldMkLst>
          <pc:docMk/>
          <pc:sldMk cId="3864986099" sldId="272"/>
        </pc:sldMkLst>
        <pc:spChg chg="mod">
          <ac:chgData name="Mattsson Elisabet" userId="d4cefb54-7869-4f19-9016-0dcbb69a5dbd" providerId="ADAL" clId="{B3B0A3FE-BEA2-41AF-A566-5A80C238E962}" dt="2023-05-09T21:17:55.587" v="1921" actId="20577"/>
          <ac:spMkLst>
            <pc:docMk/>
            <pc:sldMk cId="3864986099" sldId="272"/>
            <ac:spMk id="2" creationId="{DBCF12B8-1B31-47EC-B9A1-A646FEAA3110}"/>
          </ac:spMkLst>
        </pc:spChg>
        <pc:spChg chg="mod">
          <ac:chgData name="Mattsson Elisabet" userId="d4cefb54-7869-4f19-9016-0dcbb69a5dbd" providerId="ADAL" clId="{B3B0A3FE-BEA2-41AF-A566-5A80C238E962}" dt="2023-05-09T19:04:45.009" v="1643" actId="2710"/>
          <ac:spMkLst>
            <pc:docMk/>
            <pc:sldMk cId="3864986099" sldId="272"/>
            <ac:spMk id="3" creationId="{F19B5499-D4A1-4FFE-A583-9A2B3E9A5D39}"/>
          </ac:spMkLst>
        </pc:spChg>
      </pc:sldChg>
      <pc:sldChg chg="modSp new mod ord">
        <pc:chgData name="Mattsson Elisabet" userId="d4cefb54-7869-4f19-9016-0dcbb69a5dbd" providerId="ADAL" clId="{B3B0A3FE-BEA2-41AF-A566-5A80C238E962}" dt="2023-05-09T23:01:53.168" v="3247"/>
        <pc:sldMkLst>
          <pc:docMk/>
          <pc:sldMk cId="57948647" sldId="273"/>
        </pc:sldMkLst>
        <pc:spChg chg="mod">
          <ac:chgData name="Mattsson Elisabet" userId="d4cefb54-7869-4f19-9016-0dcbb69a5dbd" providerId="ADAL" clId="{B3B0A3FE-BEA2-41AF-A566-5A80C238E962}" dt="2023-05-09T20:31:31.141" v="1743" actId="20577"/>
          <ac:spMkLst>
            <pc:docMk/>
            <pc:sldMk cId="57948647" sldId="273"/>
            <ac:spMk id="2" creationId="{F51912D1-FA0C-4A4B-8831-A0BB1D915987}"/>
          </ac:spMkLst>
        </pc:spChg>
        <pc:spChg chg="mod">
          <ac:chgData name="Mattsson Elisabet" userId="d4cefb54-7869-4f19-9016-0dcbb69a5dbd" providerId="ADAL" clId="{B3B0A3FE-BEA2-41AF-A566-5A80C238E962}" dt="2023-05-09T20:32:44.602" v="1749" actId="2710"/>
          <ac:spMkLst>
            <pc:docMk/>
            <pc:sldMk cId="57948647" sldId="273"/>
            <ac:spMk id="3" creationId="{0C59786F-4E98-43E7-B0C7-94081B72678A}"/>
          </ac:spMkLst>
        </pc:spChg>
      </pc:sldChg>
      <pc:sldChg chg="addSp delSp modSp new mod">
        <pc:chgData name="Mattsson Elisabet" userId="d4cefb54-7869-4f19-9016-0dcbb69a5dbd" providerId="ADAL" clId="{B3B0A3FE-BEA2-41AF-A566-5A80C238E962}" dt="2023-05-09T18:18:08.795" v="1577" actId="20577"/>
        <pc:sldMkLst>
          <pc:docMk/>
          <pc:sldMk cId="3539365331" sldId="274"/>
        </pc:sldMkLst>
        <pc:spChg chg="del">
          <ac:chgData name="Mattsson Elisabet" userId="d4cefb54-7869-4f19-9016-0dcbb69a5dbd" providerId="ADAL" clId="{B3B0A3FE-BEA2-41AF-A566-5A80C238E962}" dt="2023-05-09T17:46:14.561" v="1438"/>
          <ac:spMkLst>
            <pc:docMk/>
            <pc:sldMk cId="3539365331" sldId="274"/>
            <ac:spMk id="2" creationId="{EF7ABC48-4E88-4B93-B7D7-662DD8DFBF05}"/>
          </ac:spMkLst>
        </pc:spChg>
        <pc:spChg chg="mod">
          <ac:chgData name="Mattsson Elisabet" userId="d4cefb54-7869-4f19-9016-0dcbb69a5dbd" providerId="ADAL" clId="{B3B0A3FE-BEA2-41AF-A566-5A80C238E962}" dt="2023-05-09T17:52:23.568" v="1466" actId="20577"/>
          <ac:spMkLst>
            <pc:docMk/>
            <pc:sldMk cId="3539365331" sldId="274"/>
            <ac:spMk id="3" creationId="{2DDBC423-470A-4265-80F1-239EE854AB57}"/>
          </ac:spMkLst>
        </pc:spChg>
        <pc:spChg chg="mod">
          <ac:chgData name="Mattsson Elisabet" userId="d4cefb54-7869-4f19-9016-0dcbb69a5dbd" providerId="ADAL" clId="{B3B0A3FE-BEA2-41AF-A566-5A80C238E962}" dt="2023-05-09T18:18:08.795" v="1577" actId="20577"/>
          <ac:spMkLst>
            <pc:docMk/>
            <pc:sldMk cId="3539365331" sldId="274"/>
            <ac:spMk id="4" creationId="{80CD9FD9-0A05-43B6-9D38-AB1D0450803E}"/>
          </ac:spMkLst>
        </pc:spChg>
        <pc:spChg chg="add del mod">
          <ac:chgData name="Mattsson Elisabet" userId="d4cefb54-7869-4f19-9016-0dcbb69a5dbd" providerId="ADAL" clId="{B3B0A3FE-BEA2-41AF-A566-5A80C238E962}" dt="2023-05-09T17:49:55.213" v="1440"/>
          <ac:spMkLst>
            <pc:docMk/>
            <pc:sldMk cId="3539365331" sldId="274"/>
            <ac:spMk id="5" creationId="{93BBB240-8AE3-48CA-9F5A-89AEF44375F8}"/>
          </ac:spMkLst>
        </pc:spChg>
        <pc:picChg chg="add del mod">
          <ac:chgData name="Mattsson Elisabet" userId="d4cefb54-7869-4f19-9016-0dcbb69a5dbd" providerId="ADAL" clId="{B3B0A3FE-BEA2-41AF-A566-5A80C238E962}" dt="2023-05-09T17:49:51.365" v="1439" actId="478"/>
          <ac:picMkLst>
            <pc:docMk/>
            <pc:sldMk cId="3539365331" sldId="274"/>
            <ac:picMk id="3074" creationId="{EB0E1174-C6BD-4AF9-A161-CE034AC32A2D}"/>
          </ac:picMkLst>
        </pc:picChg>
        <pc:picChg chg="add mod">
          <ac:chgData name="Mattsson Elisabet" userId="d4cefb54-7869-4f19-9016-0dcbb69a5dbd" providerId="ADAL" clId="{B3B0A3FE-BEA2-41AF-A566-5A80C238E962}" dt="2023-05-09T17:49:55.213" v="1440"/>
          <ac:picMkLst>
            <pc:docMk/>
            <pc:sldMk cId="3539365331" sldId="274"/>
            <ac:picMk id="3076" creationId="{A8ECEB1E-F04A-43F1-836A-AD2CD9F83EFF}"/>
          </ac:picMkLst>
        </pc:picChg>
      </pc:sldChg>
      <pc:sldChg chg="addSp delSp modSp new mod">
        <pc:chgData name="Mattsson Elisabet" userId="d4cefb54-7869-4f19-9016-0dcbb69a5dbd" providerId="ADAL" clId="{B3B0A3FE-BEA2-41AF-A566-5A80C238E962}" dt="2023-05-09T18:34:59.621" v="1642" actId="20577"/>
        <pc:sldMkLst>
          <pc:docMk/>
          <pc:sldMk cId="664838905" sldId="275"/>
        </pc:sldMkLst>
        <pc:spChg chg="del">
          <ac:chgData name="Mattsson Elisabet" userId="d4cefb54-7869-4f19-9016-0dcbb69a5dbd" providerId="ADAL" clId="{B3B0A3FE-BEA2-41AF-A566-5A80C238E962}" dt="2023-05-09T18:22:27.220" v="1625"/>
          <ac:spMkLst>
            <pc:docMk/>
            <pc:sldMk cId="664838905" sldId="275"/>
            <ac:spMk id="2" creationId="{AAB9BFAE-4106-46CB-BDC6-62CC5FDE611F}"/>
          </ac:spMkLst>
        </pc:spChg>
        <pc:spChg chg="mod">
          <ac:chgData name="Mattsson Elisabet" userId="d4cefb54-7869-4f19-9016-0dcbb69a5dbd" providerId="ADAL" clId="{B3B0A3FE-BEA2-41AF-A566-5A80C238E962}" dt="2023-05-09T18:34:59.621" v="1642" actId="20577"/>
          <ac:spMkLst>
            <pc:docMk/>
            <pc:sldMk cId="664838905" sldId="275"/>
            <ac:spMk id="3" creationId="{8289858E-FF76-421C-87B8-80FB1D9179B2}"/>
          </ac:spMkLst>
        </pc:spChg>
        <pc:spChg chg="mod">
          <ac:chgData name="Mattsson Elisabet" userId="d4cefb54-7869-4f19-9016-0dcbb69a5dbd" providerId="ADAL" clId="{B3B0A3FE-BEA2-41AF-A566-5A80C238E962}" dt="2023-05-09T18:21:35.705" v="1624" actId="114"/>
          <ac:spMkLst>
            <pc:docMk/>
            <pc:sldMk cId="664838905" sldId="275"/>
            <ac:spMk id="4" creationId="{24E44CA1-92CD-4B76-9DBA-B43C8E9180D2}"/>
          </ac:spMkLst>
        </pc:spChg>
        <pc:picChg chg="add mod">
          <ac:chgData name="Mattsson Elisabet" userId="d4cefb54-7869-4f19-9016-0dcbb69a5dbd" providerId="ADAL" clId="{B3B0A3FE-BEA2-41AF-A566-5A80C238E962}" dt="2023-05-09T18:22:27.220" v="1625"/>
          <ac:picMkLst>
            <pc:docMk/>
            <pc:sldMk cId="664838905" sldId="275"/>
            <ac:picMk id="4098" creationId="{1C63BF65-D0B6-4ADB-BF39-3D979698800F}"/>
          </ac:picMkLst>
        </pc:picChg>
      </pc:sldChg>
      <pc:sldChg chg="addSp delSp modSp new mod">
        <pc:chgData name="Mattsson Elisabet" userId="d4cefb54-7869-4f19-9016-0dcbb69a5dbd" providerId="ADAL" clId="{B3B0A3FE-BEA2-41AF-A566-5A80C238E962}" dt="2023-05-09T19:53:13.430" v="1713"/>
        <pc:sldMkLst>
          <pc:docMk/>
          <pc:sldMk cId="3359827996" sldId="276"/>
        </pc:sldMkLst>
        <pc:spChg chg="del">
          <ac:chgData name="Mattsson Elisabet" userId="d4cefb54-7869-4f19-9016-0dcbb69a5dbd" providerId="ADAL" clId="{B3B0A3FE-BEA2-41AF-A566-5A80C238E962}" dt="2023-05-09T19:53:13.430" v="1713"/>
          <ac:spMkLst>
            <pc:docMk/>
            <pc:sldMk cId="3359827996" sldId="276"/>
            <ac:spMk id="2" creationId="{FF73C0F5-127A-479A-A644-1C15CCF0A841}"/>
          </ac:spMkLst>
        </pc:spChg>
        <pc:spChg chg="mod">
          <ac:chgData name="Mattsson Elisabet" userId="d4cefb54-7869-4f19-9016-0dcbb69a5dbd" providerId="ADAL" clId="{B3B0A3FE-BEA2-41AF-A566-5A80C238E962}" dt="2023-05-09T19:49:43.372" v="1704" actId="255"/>
          <ac:spMkLst>
            <pc:docMk/>
            <pc:sldMk cId="3359827996" sldId="276"/>
            <ac:spMk id="3" creationId="{8BA76A54-6221-47C0-A251-BF87B7AB5B23}"/>
          </ac:spMkLst>
        </pc:spChg>
        <pc:spChg chg="mod">
          <ac:chgData name="Mattsson Elisabet" userId="d4cefb54-7869-4f19-9016-0dcbb69a5dbd" providerId="ADAL" clId="{B3B0A3FE-BEA2-41AF-A566-5A80C238E962}" dt="2023-05-09T19:51:36.392" v="1712" actId="255"/>
          <ac:spMkLst>
            <pc:docMk/>
            <pc:sldMk cId="3359827996" sldId="276"/>
            <ac:spMk id="4" creationId="{626EE2EC-8527-4DC1-80B9-64DE5608AF38}"/>
          </ac:spMkLst>
        </pc:spChg>
        <pc:picChg chg="add mod">
          <ac:chgData name="Mattsson Elisabet" userId="d4cefb54-7869-4f19-9016-0dcbb69a5dbd" providerId="ADAL" clId="{B3B0A3FE-BEA2-41AF-A566-5A80C238E962}" dt="2023-05-09T19:53:13.430" v="1713"/>
          <ac:picMkLst>
            <pc:docMk/>
            <pc:sldMk cId="3359827996" sldId="276"/>
            <ac:picMk id="5122" creationId="{0327F9DC-508C-4EC7-B319-B07E299E3EAC}"/>
          </ac:picMkLst>
        </pc:picChg>
      </pc:sldChg>
      <pc:sldChg chg="modSp new mod ord">
        <pc:chgData name="Mattsson Elisabet" userId="d4cefb54-7869-4f19-9016-0dcbb69a5dbd" providerId="ADAL" clId="{B3B0A3FE-BEA2-41AF-A566-5A80C238E962}" dt="2023-05-09T23:01:57.240" v="3249"/>
        <pc:sldMkLst>
          <pc:docMk/>
          <pc:sldMk cId="2640524754" sldId="277"/>
        </pc:sldMkLst>
        <pc:spChg chg="mod">
          <ac:chgData name="Mattsson Elisabet" userId="d4cefb54-7869-4f19-9016-0dcbb69a5dbd" providerId="ADAL" clId="{B3B0A3FE-BEA2-41AF-A566-5A80C238E962}" dt="2023-05-09T21:03:57.482" v="1780" actId="20577"/>
          <ac:spMkLst>
            <pc:docMk/>
            <pc:sldMk cId="2640524754" sldId="277"/>
            <ac:spMk id="2" creationId="{7F447857-7375-4B05-8B55-B6414E43AD2C}"/>
          </ac:spMkLst>
        </pc:spChg>
        <pc:spChg chg="mod">
          <ac:chgData name="Mattsson Elisabet" userId="d4cefb54-7869-4f19-9016-0dcbb69a5dbd" providerId="ADAL" clId="{B3B0A3FE-BEA2-41AF-A566-5A80C238E962}" dt="2023-05-09T21:13:48.888" v="1916" actId="255"/>
          <ac:spMkLst>
            <pc:docMk/>
            <pc:sldMk cId="2640524754" sldId="277"/>
            <ac:spMk id="3" creationId="{D4851F31-FA34-42FD-AA47-B56FCEAAC985}"/>
          </ac:spMkLst>
        </pc:spChg>
      </pc:sldChg>
      <pc:sldChg chg="new del">
        <pc:chgData name="Mattsson Elisabet" userId="d4cefb54-7869-4f19-9016-0dcbb69a5dbd" providerId="ADAL" clId="{B3B0A3FE-BEA2-41AF-A566-5A80C238E962}" dt="2023-05-09T23:30:33.034" v="3409" actId="47"/>
        <pc:sldMkLst>
          <pc:docMk/>
          <pc:sldMk cId="1393862961" sldId="278"/>
        </pc:sldMkLst>
      </pc:sldChg>
      <pc:sldChg chg="addSp modSp new del mod">
        <pc:chgData name="Mattsson Elisabet" userId="d4cefb54-7869-4f19-9016-0dcbb69a5dbd" providerId="ADAL" clId="{B3B0A3FE-BEA2-41AF-A566-5A80C238E962}" dt="2023-05-09T22:07:28.078" v="2348" actId="47"/>
        <pc:sldMkLst>
          <pc:docMk/>
          <pc:sldMk cId="2755158551" sldId="279"/>
        </pc:sldMkLst>
        <pc:spChg chg="mod">
          <ac:chgData name="Mattsson Elisabet" userId="d4cefb54-7869-4f19-9016-0dcbb69a5dbd" providerId="ADAL" clId="{B3B0A3FE-BEA2-41AF-A566-5A80C238E962}" dt="2023-05-09T21:44:20.961" v="2138" actId="255"/>
          <ac:spMkLst>
            <pc:docMk/>
            <pc:sldMk cId="2755158551" sldId="279"/>
            <ac:spMk id="2" creationId="{8B69BD76-5508-489F-816F-1A2007351C19}"/>
          </ac:spMkLst>
        </pc:spChg>
        <pc:spChg chg="mod">
          <ac:chgData name="Mattsson Elisabet" userId="d4cefb54-7869-4f19-9016-0dcbb69a5dbd" providerId="ADAL" clId="{B3B0A3FE-BEA2-41AF-A566-5A80C238E962}" dt="2023-05-09T21:49:04.513" v="2298" actId="20577"/>
          <ac:spMkLst>
            <pc:docMk/>
            <pc:sldMk cId="2755158551" sldId="279"/>
            <ac:spMk id="3" creationId="{8FAAD885-0675-4062-8EE3-B35D0788F869}"/>
          </ac:spMkLst>
        </pc:spChg>
        <pc:spChg chg="add mod">
          <ac:chgData name="Mattsson Elisabet" userId="d4cefb54-7869-4f19-9016-0dcbb69a5dbd" providerId="ADAL" clId="{B3B0A3FE-BEA2-41AF-A566-5A80C238E962}" dt="2023-05-09T21:55:13.873" v="2305" actId="114"/>
          <ac:spMkLst>
            <pc:docMk/>
            <pc:sldMk cId="2755158551" sldId="279"/>
            <ac:spMk id="4" creationId="{B25409CA-17F3-4365-A4D7-5028CBDAFFE4}"/>
          </ac:spMkLst>
        </pc:spChg>
      </pc:sldChg>
      <pc:sldChg chg="addSp delSp modSp new mod">
        <pc:chgData name="Mattsson Elisabet" userId="d4cefb54-7869-4f19-9016-0dcbb69a5dbd" providerId="ADAL" clId="{B3B0A3FE-BEA2-41AF-A566-5A80C238E962}" dt="2023-05-10T09:07:03.378" v="3497" actId="20577"/>
        <pc:sldMkLst>
          <pc:docMk/>
          <pc:sldMk cId="321055262" sldId="280"/>
        </pc:sldMkLst>
        <pc:spChg chg="del">
          <ac:chgData name="Mattsson Elisabet" userId="d4cefb54-7869-4f19-9016-0dcbb69a5dbd" providerId="ADAL" clId="{B3B0A3FE-BEA2-41AF-A566-5A80C238E962}" dt="2023-05-09T22:01:50.195" v="2346"/>
          <ac:spMkLst>
            <pc:docMk/>
            <pc:sldMk cId="321055262" sldId="280"/>
            <ac:spMk id="2" creationId="{5F2C4194-7565-4348-8BF5-D8924FB3C6A9}"/>
          </ac:spMkLst>
        </pc:spChg>
        <pc:spChg chg="del">
          <ac:chgData name="Mattsson Elisabet" userId="d4cefb54-7869-4f19-9016-0dcbb69a5dbd" providerId="ADAL" clId="{B3B0A3FE-BEA2-41AF-A566-5A80C238E962}" dt="2023-05-09T22:03:05.341" v="2347"/>
          <ac:spMkLst>
            <pc:docMk/>
            <pc:sldMk cId="321055262" sldId="280"/>
            <ac:spMk id="3" creationId="{620C8F4E-8A47-47C6-BCEB-345FBE41D99A}"/>
          </ac:spMkLst>
        </pc:spChg>
        <pc:spChg chg="mod">
          <ac:chgData name="Mattsson Elisabet" userId="d4cefb54-7869-4f19-9016-0dcbb69a5dbd" providerId="ADAL" clId="{B3B0A3FE-BEA2-41AF-A566-5A80C238E962}" dt="2023-05-10T09:07:03.378" v="3497" actId="20577"/>
          <ac:spMkLst>
            <pc:docMk/>
            <pc:sldMk cId="321055262" sldId="280"/>
            <ac:spMk id="4" creationId="{6FD56087-31F4-48B8-BC1A-30538971F8DE}"/>
          </ac:spMkLst>
        </pc:spChg>
        <pc:spChg chg="mod">
          <ac:chgData name="Mattsson Elisabet" userId="d4cefb54-7869-4f19-9016-0dcbb69a5dbd" providerId="ADAL" clId="{B3B0A3FE-BEA2-41AF-A566-5A80C238E962}" dt="2023-05-09T22:08:49.163" v="2356" actId="255"/>
          <ac:spMkLst>
            <pc:docMk/>
            <pc:sldMk cId="321055262" sldId="280"/>
            <ac:spMk id="5" creationId="{C63AF546-C6CD-4712-A9EF-B79D73E8B002}"/>
          </ac:spMkLst>
        </pc:spChg>
        <pc:picChg chg="add mod">
          <ac:chgData name="Mattsson Elisabet" userId="d4cefb54-7869-4f19-9016-0dcbb69a5dbd" providerId="ADAL" clId="{B3B0A3FE-BEA2-41AF-A566-5A80C238E962}" dt="2023-05-09T22:01:50.195" v="2346"/>
          <ac:picMkLst>
            <pc:docMk/>
            <pc:sldMk cId="321055262" sldId="280"/>
            <ac:picMk id="6146" creationId="{33F45D65-FAF2-4BFB-A8EA-3991A7EEF4F1}"/>
          </ac:picMkLst>
        </pc:picChg>
        <pc:picChg chg="add mod">
          <ac:chgData name="Mattsson Elisabet" userId="d4cefb54-7869-4f19-9016-0dcbb69a5dbd" providerId="ADAL" clId="{B3B0A3FE-BEA2-41AF-A566-5A80C238E962}" dt="2023-05-09T22:03:05.341" v="2347"/>
          <ac:picMkLst>
            <pc:docMk/>
            <pc:sldMk cId="321055262" sldId="280"/>
            <ac:picMk id="6148" creationId="{C85F6A9E-7BAD-447D-A4AE-BADB259DD3DD}"/>
          </ac:picMkLst>
        </pc:picChg>
      </pc:sldChg>
      <pc:sldChg chg="addSp delSp modSp new mod">
        <pc:chgData name="Mattsson Elisabet" userId="d4cefb54-7869-4f19-9016-0dcbb69a5dbd" providerId="ADAL" clId="{B3B0A3FE-BEA2-41AF-A566-5A80C238E962}" dt="2023-05-09T22:22:51.588" v="2626" actId="14100"/>
        <pc:sldMkLst>
          <pc:docMk/>
          <pc:sldMk cId="5037981" sldId="281"/>
        </pc:sldMkLst>
        <pc:spChg chg="del">
          <ac:chgData name="Mattsson Elisabet" userId="d4cefb54-7869-4f19-9016-0dcbb69a5dbd" providerId="ADAL" clId="{B3B0A3FE-BEA2-41AF-A566-5A80C238E962}" dt="2023-05-09T22:20:15.972" v="2623"/>
          <ac:spMkLst>
            <pc:docMk/>
            <pc:sldMk cId="5037981" sldId="281"/>
            <ac:spMk id="2" creationId="{53DDF156-4F80-4FD9-900F-D4D47A00A189}"/>
          </ac:spMkLst>
        </pc:spChg>
        <pc:spChg chg="del">
          <ac:chgData name="Mattsson Elisabet" userId="d4cefb54-7869-4f19-9016-0dcbb69a5dbd" providerId="ADAL" clId="{B3B0A3FE-BEA2-41AF-A566-5A80C238E962}" dt="2023-05-09T22:22:42.770" v="2624"/>
          <ac:spMkLst>
            <pc:docMk/>
            <pc:sldMk cId="5037981" sldId="281"/>
            <ac:spMk id="3" creationId="{68156955-CA8F-409C-B4CC-F46D97A58DD2}"/>
          </ac:spMkLst>
        </pc:spChg>
        <pc:spChg chg="mod">
          <ac:chgData name="Mattsson Elisabet" userId="d4cefb54-7869-4f19-9016-0dcbb69a5dbd" providerId="ADAL" clId="{B3B0A3FE-BEA2-41AF-A566-5A80C238E962}" dt="2023-05-09T22:18:11.384" v="2622" actId="20577"/>
          <ac:spMkLst>
            <pc:docMk/>
            <pc:sldMk cId="5037981" sldId="281"/>
            <ac:spMk id="4" creationId="{04FC397D-EAAD-45FE-8341-EEFF725D36A6}"/>
          </ac:spMkLst>
        </pc:spChg>
        <pc:spChg chg="mod">
          <ac:chgData name="Mattsson Elisabet" userId="d4cefb54-7869-4f19-9016-0dcbb69a5dbd" providerId="ADAL" clId="{B3B0A3FE-BEA2-41AF-A566-5A80C238E962}" dt="2023-05-09T22:15:39.099" v="2506" actId="14100"/>
          <ac:spMkLst>
            <pc:docMk/>
            <pc:sldMk cId="5037981" sldId="281"/>
            <ac:spMk id="5" creationId="{6555933E-395A-4B81-A22C-F6EDF09BFAF8}"/>
          </ac:spMkLst>
        </pc:spChg>
        <pc:picChg chg="add mod">
          <ac:chgData name="Mattsson Elisabet" userId="d4cefb54-7869-4f19-9016-0dcbb69a5dbd" providerId="ADAL" clId="{B3B0A3FE-BEA2-41AF-A566-5A80C238E962}" dt="2023-05-09T22:20:15.972" v="2623"/>
          <ac:picMkLst>
            <pc:docMk/>
            <pc:sldMk cId="5037981" sldId="281"/>
            <ac:picMk id="7170" creationId="{99F6BAF0-CA50-4CA8-A771-7AFFE8020853}"/>
          </ac:picMkLst>
        </pc:picChg>
        <pc:picChg chg="add mod">
          <ac:chgData name="Mattsson Elisabet" userId="d4cefb54-7869-4f19-9016-0dcbb69a5dbd" providerId="ADAL" clId="{B3B0A3FE-BEA2-41AF-A566-5A80C238E962}" dt="2023-05-09T22:22:51.588" v="2626" actId="14100"/>
          <ac:picMkLst>
            <pc:docMk/>
            <pc:sldMk cId="5037981" sldId="281"/>
            <ac:picMk id="7172" creationId="{02CE164D-AC71-4A2B-B1DB-C287D9F5E8C6}"/>
          </ac:picMkLst>
        </pc:picChg>
      </pc:sldChg>
      <pc:sldChg chg="addSp delSp modSp new mod">
        <pc:chgData name="Mattsson Elisabet" userId="d4cefb54-7869-4f19-9016-0dcbb69a5dbd" providerId="ADAL" clId="{B3B0A3FE-BEA2-41AF-A566-5A80C238E962}" dt="2023-05-09T22:45:35.248" v="3053" actId="14100"/>
        <pc:sldMkLst>
          <pc:docMk/>
          <pc:sldMk cId="1963023760" sldId="282"/>
        </pc:sldMkLst>
        <pc:spChg chg="del">
          <ac:chgData name="Mattsson Elisabet" userId="d4cefb54-7869-4f19-9016-0dcbb69a5dbd" providerId="ADAL" clId="{B3B0A3FE-BEA2-41AF-A566-5A80C238E962}" dt="2023-05-09T22:25:01.949" v="2628"/>
          <ac:spMkLst>
            <pc:docMk/>
            <pc:sldMk cId="1963023760" sldId="282"/>
            <ac:spMk id="2" creationId="{BC2F6451-D6AC-45A4-8395-26C318BDF711}"/>
          </ac:spMkLst>
        </pc:spChg>
        <pc:spChg chg="mod">
          <ac:chgData name="Mattsson Elisabet" userId="d4cefb54-7869-4f19-9016-0dcbb69a5dbd" providerId="ADAL" clId="{B3B0A3FE-BEA2-41AF-A566-5A80C238E962}" dt="2023-05-09T22:26:43.631" v="2659" actId="20577"/>
          <ac:spMkLst>
            <pc:docMk/>
            <pc:sldMk cId="1963023760" sldId="282"/>
            <ac:spMk id="3" creationId="{BE9EA997-EE24-4615-B2D2-D8A962642121}"/>
          </ac:spMkLst>
        </pc:spChg>
        <pc:spChg chg="mod">
          <ac:chgData name="Mattsson Elisabet" userId="d4cefb54-7869-4f19-9016-0dcbb69a5dbd" providerId="ADAL" clId="{B3B0A3FE-BEA2-41AF-A566-5A80C238E962}" dt="2023-05-09T22:45:35.248" v="3053" actId="14100"/>
          <ac:spMkLst>
            <pc:docMk/>
            <pc:sldMk cId="1963023760" sldId="282"/>
            <ac:spMk id="4" creationId="{D5F12BCC-EC5F-47E5-810B-F64B0C5A0E40}"/>
          </ac:spMkLst>
        </pc:spChg>
        <pc:picChg chg="add mod">
          <ac:chgData name="Mattsson Elisabet" userId="d4cefb54-7869-4f19-9016-0dcbb69a5dbd" providerId="ADAL" clId="{B3B0A3FE-BEA2-41AF-A566-5A80C238E962}" dt="2023-05-09T22:25:01.949" v="2628"/>
          <ac:picMkLst>
            <pc:docMk/>
            <pc:sldMk cId="1963023760" sldId="282"/>
            <ac:picMk id="5" creationId="{2582ABD0-5660-47FC-9AF7-DF307C08C773}"/>
          </ac:picMkLst>
        </pc:picChg>
        <pc:picChg chg="add mod">
          <ac:chgData name="Mattsson Elisabet" userId="d4cefb54-7869-4f19-9016-0dcbb69a5dbd" providerId="ADAL" clId="{B3B0A3FE-BEA2-41AF-A566-5A80C238E962}" dt="2023-05-09T22:43:14.933" v="3031"/>
          <ac:picMkLst>
            <pc:docMk/>
            <pc:sldMk cId="1963023760" sldId="282"/>
            <ac:picMk id="6" creationId="{255EE45A-2F6C-4106-95AA-7EA16439E84B}"/>
          </ac:picMkLst>
        </pc:picChg>
        <pc:picChg chg="add del mod">
          <ac:chgData name="Mattsson Elisabet" userId="d4cefb54-7869-4f19-9016-0dcbb69a5dbd" providerId="ADAL" clId="{B3B0A3FE-BEA2-41AF-A566-5A80C238E962}" dt="2023-05-09T22:43:29.687" v="3034" actId="478"/>
          <ac:picMkLst>
            <pc:docMk/>
            <pc:sldMk cId="1963023760" sldId="282"/>
            <ac:picMk id="7" creationId="{D31C8CA9-B905-40A0-BCA2-89BAD8DE6DAA}"/>
          </ac:picMkLst>
        </pc:picChg>
      </pc:sldChg>
      <pc:sldChg chg="modSp new mod">
        <pc:chgData name="Mattsson Elisabet" userId="d4cefb54-7869-4f19-9016-0dcbb69a5dbd" providerId="ADAL" clId="{B3B0A3FE-BEA2-41AF-A566-5A80C238E962}" dt="2023-05-09T22:52:14.551" v="3245" actId="20577"/>
        <pc:sldMkLst>
          <pc:docMk/>
          <pc:sldMk cId="462692045" sldId="283"/>
        </pc:sldMkLst>
        <pc:spChg chg="mod">
          <ac:chgData name="Mattsson Elisabet" userId="d4cefb54-7869-4f19-9016-0dcbb69a5dbd" providerId="ADAL" clId="{B3B0A3FE-BEA2-41AF-A566-5A80C238E962}" dt="2023-05-09T22:34:19.247" v="2792" actId="20577"/>
          <ac:spMkLst>
            <pc:docMk/>
            <pc:sldMk cId="462692045" sldId="283"/>
            <ac:spMk id="2" creationId="{7D748058-2247-47DF-B171-2B5BC10FD5E6}"/>
          </ac:spMkLst>
        </pc:spChg>
        <pc:spChg chg="mod">
          <ac:chgData name="Mattsson Elisabet" userId="d4cefb54-7869-4f19-9016-0dcbb69a5dbd" providerId="ADAL" clId="{B3B0A3FE-BEA2-41AF-A566-5A80C238E962}" dt="2023-05-09T22:52:14.551" v="3245" actId="20577"/>
          <ac:spMkLst>
            <pc:docMk/>
            <pc:sldMk cId="462692045" sldId="283"/>
            <ac:spMk id="3" creationId="{F46999BF-28BA-4485-9336-12D2CFC90A5B}"/>
          </ac:spMkLst>
        </pc:spChg>
      </pc:sldChg>
      <pc:sldChg chg="modSp new mod">
        <pc:chgData name="Mattsson Elisabet" userId="d4cefb54-7869-4f19-9016-0dcbb69a5dbd" providerId="ADAL" clId="{B3B0A3FE-BEA2-41AF-A566-5A80C238E962}" dt="2023-05-09T23:17:54.278" v="3373" actId="255"/>
        <pc:sldMkLst>
          <pc:docMk/>
          <pc:sldMk cId="1950873751" sldId="284"/>
        </pc:sldMkLst>
        <pc:spChg chg="mod">
          <ac:chgData name="Mattsson Elisabet" userId="d4cefb54-7869-4f19-9016-0dcbb69a5dbd" providerId="ADAL" clId="{B3B0A3FE-BEA2-41AF-A566-5A80C238E962}" dt="2023-05-09T23:17:54.278" v="3373" actId="255"/>
          <ac:spMkLst>
            <pc:docMk/>
            <pc:sldMk cId="1950873751" sldId="284"/>
            <ac:spMk id="2" creationId="{FD294067-2B93-4780-907C-A691F826E94A}"/>
          </ac:spMkLst>
        </pc:spChg>
        <pc:spChg chg="mod">
          <ac:chgData name="Mattsson Elisabet" userId="d4cefb54-7869-4f19-9016-0dcbb69a5dbd" providerId="ADAL" clId="{B3B0A3FE-BEA2-41AF-A566-5A80C238E962}" dt="2023-05-09T23:14:04.092" v="3343" actId="2710"/>
          <ac:spMkLst>
            <pc:docMk/>
            <pc:sldMk cId="1950873751" sldId="284"/>
            <ac:spMk id="3" creationId="{583C6172-8804-4062-95C2-DA32D90E5AA7}"/>
          </ac:spMkLst>
        </pc:spChg>
        <pc:spChg chg="mod">
          <ac:chgData name="Mattsson Elisabet" userId="d4cefb54-7869-4f19-9016-0dcbb69a5dbd" providerId="ADAL" clId="{B3B0A3FE-BEA2-41AF-A566-5A80C238E962}" dt="2023-05-09T23:13:57.027" v="3342" actId="2710"/>
          <ac:spMkLst>
            <pc:docMk/>
            <pc:sldMk cId="1950873751" sldId="284"/>
            <ac:spMk id="4" creationId="{34BD4CCD-8BCD-4728-AD26-1FF3FA6AAF73}"/>
          </ac:spMkLst>
        </pc:spChg>
      </pc:sldChg>
      <pc:sldChg chg="addSp new del mod">
        <pc:chgData name="Mattsson Elisabet" userId="d4cefb54-7869-4f19-9016-0dcbb69a5dbd" providerId="ADAL" clId="{B3B0A3FE-BEA2-41AF-A566-5A80C238E962}" dt="2023-05-09T23:09:39.640" v="3252" actId="47"/>
        <pc:sldMkLst>
          <pc:docMk/>
          <pc:sldMk cId="4236690035" sldId="284"/>
        </pc:sldMkLst>
        <pc:spChg chg="add">
          <ac:chgData name="Mattsson Elisabet" userId="d4cefb54-7869-4f19-9016-0dcbb69a5dbd" providerId="ADAL" clId="{B3B0A3FE-BEA2-41AF-A566-5A80C238E962}" dt="2023-05-09T23:09:22.421" v="3251" actId="22"/>
          <ac:spMkLst>
            <pc:docMk/>
            <pc:sldMk cId="4236690035" sldId="284"/>
            <ac:spMk id="4" creationId="{5D652C36-4CC6-4417-AAB2-1F18C00895AF}"/>
          </ac:spMkLst>
        </pc:spChg>
      </pc:sldChg>
      <pc:sldChg chg="modSp new mod">
        <pc:chgData name="Mattsson Elisabet" userId="d4cefb54-7869-4f19-9016-0dcbb69a5dbd" providerId="ADAL" clId="{B3B0A3FE-BEA2-41AF-A566-5A80C238E962}" dt="2023-05-10T09:15:18.797" v="3498" actId="13926"/>
        <pc:sldMkLst>
          <pc:docMk/>
          <pc:sldMk cId="3361791514" sldId="285"/>
        </pc:sldMkLst>
        <pc:spChg chg="mod">
          <ac:chgData name="Mattsson Elisabet" userId="d4cefb54-7869-4f19-9016-0dcbb69a5dbd" providerId="ADAL" clId="{B3B0A3FE-BEA2-41AF-A566-5A80C238E962}" dt="2023-05-09T23:24:19.001" v="3408" actId="255"/>
          <ac:spMkLst>
            <pc:docMk/>
            <pc:sldMk cId="3361791514" sldId="285"/>
            <ac:spMk id="2" creationId="{B305DF0A-D333-4163-98D3-B7E3E661CA09}"/>
          </ac:spMkLst>
        </pc:spChg>
        <pc:spChg chg="mod">
          <ac:chgData name="Mattsson Elisabet" userId="d4cefb54-7869-4f19-9016-0dcbb69a5dbd" providerId="ADAL" clId="{B3B0A3FE-BEA2-41AF-A566-5A80C238E962}" dt="2023-05-10T09:15:18.797" v="3498" actId="13926"/>
          <ac:spMkLst>
            <pc:docMk/>
            <pc:sldMk cId="3361791514" sldId="285"/>
            <ac:spMk id="3" creationId="{05339B4B-9570-4B2C-9059-BBBD7B5D5906}"/>
          </ac:spMkLst>
        </pc:spChg>
      </pc:sldChg>
      <pc:sldChg chg="modSp add mod ord">
        <pc:chgData name="Mattsson Elisabet" userId="d4cefb54-7869-4f19-9016-0dcbb69a5dbd" providerId="ADAL" clId="{B3B0A3FE-BEA2-41AF-A566-5A80C238E962}" dt="2023-05-09T23:39:37.872" v="3469"/>
        <pc:sldMkLst>
          <pc:docMk/>
          <pc:sldMk cId="1848237614" sldId="335"/>
        </pc:sldMkLst>
        <pc:spChg chg="mod">
          <ac:chgData name="Mattsson Elisabet" userId="d4cefb54-7869-4f19-9016-0dcbb69a5dbd" providerId="ADAL" clId="{B3B0A3FE-BEA2-41AF-A566-5A80C238E962}" dt="2023-05-09T23:35:17.069" v="3465" actId="20577"/>
          <ac:spMkLst>
            <pc:docMk/>
            <pc:sldMk cId="1848237614" sldId="335"/>
            <ac:spMk id="3" creationId="{3CC8E67C-EC77-4215-A74D-C8F9AAA839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95668-596E-624C-A24A-5D758F0B190F}" type="datetimeFigureOut">
              <a:rPr lang="sv-SE" smtClean="0"/>
              <a:t>2023-06-05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04A6E-6CD2-8944-99C3-64FB2A13C26E}" type="slidenum">
              <a:rPr lang="sv-SE" smtClean="0"/>
              <a:t>‹#›</a:t>
            </a:fld>
            <a:endParaRPr lang="sv-SE"/>
          </a:p>
        </p:txBody>
      </p:sp>
    </p:spTree>
    <p:extLst>
      <p:ext uri="{BB962C8B-B14F-4D97-AF65-F5344CB8AC3E}">
        <p14:creationId xmlns:p14="http://schemas.microsoft.com/office/powerpoint/2010/main" val="140416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med bild">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7442ABC0-A7E2-4A7C-A09F-1AE8F50EF505}"/>
              </a:ext>
            </a:extLst>
          </p:cNvPr>
          <p:cNvSpPr>
            <a:spLocks noGrp="1"/>
          </p:cNvSpPr>
          <p:nvPr>
            <p:ph type="pic" sz="quarter" idx="10" hasCustomPrompt="1"/>
          </p:nvPr>
        </p:nvSpPr>
        <p:spPr>
          <a:xfrm>
            <a:off x="0" y="1452"/>
            <a:ext cx="12197806" cy="5255167"/>
          </a:xfrm>
          <a:custGeom>
            <a:avLst/>
            <a:gdLst>
              <a:gd name="connsiteX0" fmla="*/ 0 w 12192000"/>
              <a:gd name="connsiteY0" fmla="*/ 0 h 5413373"/>
              <a:gd name="connsiteX1" fmla="*/ 12192000 w 12192000"/>
              <a:gd name="connsiteY1" fmla="*/ 0 h 5413373"/>
              <a:gd name="connsiteX2" fmla="*/ 12192000 w 12192000"/>
              <a:gd name="connsiteY2" fmla="*/ 5089333 h 5413373"/>
              <a:gd name="connsiteX3" fmla="*/ 11815762 w 12192000"/>
              <a:gd name="connsiteY3" fmla="*/ 5189404 h 5413373"/>
              <a:gd name="connsiteX4" fmla="*/ 9372600 w 12192000"/>
              <a:gd name="connsiteY4" fmla="*/ 5389546 h 5413373"/>
              <a:gd name="connsiteX5" fmla="*/ 5957888 w 12192000"/>
              <a:gd name="connsiteY5" fmla="*/ 5246588 h 5413373"/>
              <a:gd name="connsiteX6" fmla="*/ 1204913 w 12192000"/>
              <a:gd name="connsiteY6" fmla="*/ 5208465 h 5413373"/>
              <a:gd name="connsiteX7" fmla="*/ 0 w 12192000"/>
              <a:gd name="connsiteY7" fmla="*/ 5413373 h 5413373"/>
              <a:gd name="connsiteX8" fmla="*/ 0 w 12192000"/>
              <a:gd name="connsiteY8" fmla="*/ 0 h 5413373"/>
              <a:gd name="connsiteX0" fmla="*/ 0 w 12192000"/>
              <a:gd name="connsiteY0" fmla="*/ 0 h 5988139"/>
              <a:gd name="connsiteX1" fmla="*/ 12192000 w 12192000"/>
              <a:gd name="connsiteY1" fmla="*/ 574766 h 5988139"/>
              <a:gd name="connsiteX2" fmla="*/ 12192000 w 12192000"/>
              <a:gd name="connsiteY2" fmla="*/ 5664099 h 5988139"/>
              <a:gd name="connsiteX3" fmla="*/ 11815762 w 12192000"/>
              <a:gd name="connsiteY3" fmla="*/ 5764170 h 5988139"/>
              <a:gd name="connsiteX4" fmla="*/ 9372600 w 12192000"/>
              <a:gd name="connsiteY4" fmla="*/ 5964312 h 5988139"/>
              <a:gd name="connsiteX5" fmla="*/ 5957888 w 12192000"/>
              <a:gd name="connsiteY5" fmla="*/ 5821354 h 5988139"/>
              <a:gd name="connsiteX6" fmla="*/ 1204913 w 12192000"/>
              <a:gd name="connsiteY6" fmla="*/ 5783231 h 5988139"/>
              <a:gd name="connsiteX7" fmla="*/ 0 w 12192000"/>
              <a:gd name="connsiteY7" fmla="*/ 5988139 h 5988139"/>
              <a:gd name="connsiteX8" fmla="*/ 0 w 12192000"/>
              <a:gd name="connsiteY8" fmla="*/ 0 h 5988139"/>
              <a:gd name="connsiteX0" fmla="*/ 0 w 12205063"/>
              <a:gd name="connsiteY0" fmla="*/ 0 h 5988139"/>
              <a:gd name="connsiteX1" fmla="*/ 12205063 w 12205063"/>
              <a:gd name="connsiteY1" fmla="*/ 0 h 5988139"/>
              <a:gd name="connsiteX2" fmla="*/ 12192000 w 12205063"/>
              <a:gd name="connsiteY2" fmla="*/ 5664099 h 5988139"/>
              <a:gd name="connsiteX3" fmla="*/ 11815762 w 12205063"/>
              <a:gd name="connsiteY3" fmla="*/ 5764170 h 5988139"/>
              <a:gd name="connsiteX4" fmla="*/ 9372600 w 12205063"/>
              <a:gd name="connsiteY4" fmla="*/ 5964312 h 5988139"/>
              <a:gd name="connsiteX5" fmla="*/ 5957888 w 12205063"/>
              <a:gd name="connsiteY5" fmla="*/ 5821354 h 5988139"/>
              <a:gd name="connsiteX6" fmla="*/ 1204913 w 12205063"/>
              <a:gd name="connsiteY6" fmla="*/ 5783231 h 5988139"/>
              <a:gd name="connsiteX7" fmla="*/ 0 w 12205063"/>
              <a:gd name="connsiteY7" fmla="*/ 5988139 h 5988139"/>
              <a:gd name="connsiteX8" fmla="*/ 0 w 12205063"/>
              <a:gd name="connsiteY8" fmla="*/ 0 h 5988139"/>
              <a:gd name="connsiteX0" fmla="*/ 0 w 12205063"/>
              <a:gd name="connsiteY0" fmla="*/ 812800 h 5988139"/>
              <a:gd name="connsiteX1" fmla="*/ 12205063 w 12205063"/>
              <a:gd name="connsiteY1" fmla="*/ 0 h 5988139"/>
              <a:gd name="connsiteX2" fmla="*/ 12192000 w 12205063"/>
              <a:gd name="connsiteY2" fmla="*/ 5664099 h 5988139"/>
              <a:gd name="connsiteX3" fmla="*/ 11815762 w 12205063"/>
              <a:gd name="connsiteY3" fmla="*/ 5764170 h 5988139"/>
              <a:gd name="connsiteX4" fmla="*/ 9372600 w 12205063"/>
              <a:gd name="connsiteY4" fmla="*/ 5964312 h 5988139"/>
              <a:gd name="connsiteX5" fmla="*/ 5957888 w 12205063"/>
              <a:gd name="connsiteY5" fmla="*/ 5821354 h 5988139"/>
              <a:gd name="connsiteX6" fmla="*/ 1204913 w 12205063"/>
              <a:gd name="connsiteY6" fmla="*/ 5783231 h 5988139"/>
              <a:gd name="connsiteX7" fmla="*/ 0 w 12205063"/>
              <a:gd name="connsiteY7" fmla="*/ 5988139 h 5988139"/>
              <a:gd name="connsiteX8" fmla="*/ 0 w 12205063"/>
              <a:gd name="connsiteY8" fmla="*/ 812800 h 5988139"/>
              <a:gd name="connsiteX0" fmla="*/ 7257 w 12205063"/>
              <a:gd name="connsiteY0" fmla="*/ 732972 h 5988139"/>
              <a:gd name="connsiteX1" fmla="*/ 12205063 w 12205063"/>
              <a:gd name="connsiteY1" fmla="*/ 0 h 5988139"/>
              <a:gd name="connsiteX2" fmla="*/ 12192000 w 12205063"/>
              <a:gd name="connsiteY2" fmla="*/ 5664099 h 5988139"/>
              <a:gd name="connsiteX3" fmla="*/ 11815762 w 12205063"/>
              <a:gd name="connsiteY3" fmla="*/ 5764170 h 5988139"/>
              <a:gd name="connsiteX4" fmla="*/ 9372600 w 12205063"/>
              <a:gd name="connsiteY4" fmla="*/ 5964312 h 5988139"/>
              <a:gd name="connsiteX5" fmla="*/ 5957888 w 12205063"/>
              <a:gd name="connsiteY5" fmla="*/ 5821354 h 5988139"/>
              <a:gd name="connsiteX6" fmla="*/ 1204913 w 12205063"/>
              <a:gd name="connsiteY6" fmla="*/ 5783231 h 5988139"/>
              <a:gd name="connsiteX7" fmla="*/ 0 w 12205063"/>
              <a:gd name="connsiteY7" fmla="*/ 5988139 h 5988139"/>
              <a:gd name="connsiteX8" fmla="*/ 7257 w 12205063"/>
              <a:gd name="connsiteY8" fmla="*/ 732972 h 5988139"/>
              <a:gd name="connsiteX0" fmla="*/ 7257 w 12219577"/>
              <a:gd name="connsiteY0" fmla="*/ 58058 h 5313225"/>
              <a:gd name="connsiteX1" fmla="*/ 12219577 w 12219577"/>
              <a:gd name="connsiteY1" fmla="*/ 0 h 5313225"/>
              <a:gd name="connsiteX2" fmla="*/ 12192000 w 12219577"/>
              <a:gd name="connsiteY2" fmla="*/ 4989185 h 5313225"/>
              <a:gd name="connsiteX3" fmla="*/ 11815762 w 12219577"/>
              <a:gd name="connsiteY3" fmla="*/ 5089256 h 5313225"/>
              <a:gd name="connsiteX4" fmla="*/ 9372600 w 12219577"/>
              <a:gd name="connsiteY4" fmla="*/ 5289398 h 5313225"/>
              <a:gd name="connsiteX5" fmla="*/ 5957888 w 12219577"/>
              <a:gd name="connsiteY5" fmla="*/ 5146440 h 5313225"/>
              <a:gd name="connsiteX6" fmla="*/ 1204913 w 12219577"/>
              <a:gd name="connsiteY6" fmla="*/ 5108317 h 5313225"/>
              <a:gd name="connsiteX7" fmla="*/ 0 w 12219577"/>
              <a:gd name="connsiteY7" fmla="*/ 5313225 h 5313225"/>
              <a:gd name="connsiteX8" fmla="*/ 7257 w 12219577"/>
              <a:gd name="connsiteY8" fmla="*/ 58058 h 5313225"/>
              <a:gd name="connsiteX0" fmla="*/ 7257 w 12212320"/>
              <a:gd name="connsiteY0" fmla="*/ 0 h 5255167"/>
              <a:gd name="connsiteX1" fmla="*/ 12212320 w 12212320"/>
              <a:gd name="connsiteY1" fmla="*/ 79828 h 5255167"/>
              <a:gd name="connsiteX2" fmla="*/ 12192000 w 12212320"/>
              <a:gd name="connsiteY2" fmla="*/ 4931127 h 5255167"/>
              <a:gd name="connsiteX3" fmla="*/ 11815762 w 12212320"/>
              <a:gd name="connsiteY3" fmla="*/ 5031198 h 5255167"/>
              <a:gd name="connsiteX4" fmla="*/ 9372600 w 12212320"/>
              <a:gd name="connsiteY4" fmla="*/ 5231340 h 5255167"/>
              <a:gd name="connsiteX5" fmla="*/ 5957888 w 12212320"/>
              <a:gd name="connsiteY5" fmla="*/ 5088382 h 5255167"/>
              <a:gd name="connsiteX6" fmla="*/ 1204913 w 12212320"/>
              <a:gd name="connsiteY6" fmla="*/ 5050259 h 5255167"/>
              <a:gd name="connsiteX7" fmla="*/ 0 w 12212320"/>
              <a:gd name="connsiteY7" fmla="*/ 5255167 h 5255167"/>
              <a:gd name="connsiteX8" fmla="*/ 7257 w 12212320"/>
              <a:gd name="connsiteY8" fmla="*/ 0 h 5255167"/>
              <a:gd name="connsiteX0" fmla="*/ 7257 w 12197806"/>
              <a:gd name="connsiteY0" fmla="*/ 0 h 5255167"/>
              <a:gd name="connsiteX1" fmla="*/ 12197806 w 12197806"/>
              <a:gd name="connsiteY1" fmla="*/ 0 h 5255167"/>
              <a:gd name="connsiteX2" fmla="*/ 12192000 w 12197806"/>
              <a:gd name="connsiteY2" fmla="*/ 4931127 h 5255167"/>
              <a:gd name="connsiteX3" fmla="*/ 11815762 w 12197806"/>
              <a:gd name="connsiteY3" fmla="*/ 5031198 h 5255167"/>
              <a:gd name="connsiteX4" fmla="*/ 9372600 w 12197806"/>
              <a:gd name="connsiteY4" fmla="*/ 5231340 h 5255167"/>
              <a:gd name="connsiteX5" fmla="*/ 5957888 w 12197806"/>
              <a:gd name="connsiteY5" fmla="*/ 5088382 h 5255167"/>
              <a:gd name="connsiteX6" fmla="*/ 1204913 w 12197806"/>
              <a:gd name="connsiteY6" fmla="*/ 5050259 h 5255167"/>
              <a:gd name="connsiteX7" fmla="*/ 0 w 12197806"/>
              <a:gd name="connsiteY7" fmla="*/ 5255167 h 5255167"/>
              <a:gd name="connsiteX8" fmla="*/ 7257 w 12197806"/>
              <a:gd name="connsiteY8" fmla="*/ 0 h 525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806" h="5255167">
                <a:moveTo>
                  <a:pt x="7257" y="0"/>
                </a:moveTo>
                <a:lnTo>
                  <a:pt x="12197806" y="0"/>
                </a:lnTo>
                <a:cubicBezTo>
                  <a:pt x="12193452" y="1888033"/>
                  <a:pt x="12196354" y="3043094"/>
                  <a:pt x="12192000" y="4931127"/>
                </a:cubicBezTo>
                <a:cubicBezTo>
                  <a:pt x="12106275" y="4954954"/>
                  <a:pt x="11977688" y="4993076"/>
                  <a:pt x="11815762" y="5031198"/>
                </a:cubicBezTo>
                <a:cubicBezTo>
                  <a:pt x="11029950" y="5212279"/>
                  <a:pt x="10177462" y="5212279"/>
                  <a:pt x="9372600" y="5231340"/>
                </a:cubicBezTo>
                <a:cubicBezTo>
                  <a:pt x="8234363" y="5259932"/>
                  <a:pt x="7096125" y="5155096"/>
                  <a:pt x="5957888" y="5088382"/>
                </a:cubicBezTo>
                <a:cubicBezTo>
                  <a:pt x="4376738" y="4988311"/>
                  <a:pt x="2786063" y="4854882"/>
                  <a:pt x="1204913" y="5050259"/>
                </a:cubicBezTo>
                <a:cubicBezTo>
                  <a:pt x="695325" y="5112208"/>
                  <a:pt x="280988" y="5183688"/>
                  <a:pt x="0" y="5255167"/>
                </a:cubicBezTo>
                <a:lnTo>
                  <a:pt x="7257" y="0"/>
                </a:lnTo>
                <a:close/>
              </a:path>
            </a:pathLst>
          </a:custGeom>
          <a:solidFill>
            <a:srgbClr val="C8C9C7"/>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för att lägga till bild</a:t>
            </a:r>
          </a:p>
        </p:txBody>
      </p:sp>
      <p:sp>
        <p:nvSpPr>
          <p:cNvPr id="3" name="Rubrik 10">
            <a:extLst>
              <a:ext uri="{FF2B5EF4-FFF2-40B4-BE49-F238E27FC236}">
                <a16:creationId xmlns:a16="http://schemas.microsoft.com/office/drawing/2014/main" id="{4488902A-6758-FA46-A1DD-07231F79B9B7}"/>
              </a:ext>
            </a:extLst>
          </p:cNvPr>
          <p:cNvSpPr>
            <a:spLocks noGrp="1"/>
          </p:cNvSpPr>
          <p:nvPr>
            <p:ph type="title" hasCustomPrompt="1"/>
          </p:nvPr>
        </p:nvSpPr>
        <p:spPr>
          <a:xfrm>
            <a:off x="3383517" y="5453686"/>
            <a:ext cx="8086455" cy="920746"/>
          </a:xfrm>
          <a:prstGeom prst="rect">
            <a:avLst/>
          </a:prstGeom>
        </p:spPr>
        <p:txBody>
          <a:bodyPr anchor="ctr" anchorCtr="0"/>
          <a:lstStyle>
            <a:lvl1pPr algn="l">
              <a:lnSpc>
                <a:spcPct val="100000"/>
              </a:lnSpc>
              <a:defRPr sz="2800" b="1" i="0">
                <a:solidFill>
                  <a:srgbClr val="53565A"/>
                </a:solidFill>
                <a:latin typeface="Corbel" panose="020B0503020204020204" pitchFamily="34" charset="0"/>
              </a:defRPr>
            </a:lvl1pPr>
          </a:lstStyle>
          <a:p>
            <a:r>
              <a:rPr lang="sv-SE" dirty="0"/>
              <a:t>Klicka här för att lägga till rubrik</a:t>
            </a:r>
          </a:p>
        </p:txBody>
      </p:sp>
      <p:pic>
        <p:nvPicPr>
          <p:cNvPr id="4" name="Bildobjekt 3" descr="En bild som visar text&#10;&#10;Automatiskt genererad beskrivning">
            <a:extLst>
              <a:ext uri="{FF2B5EF4-FFF2-40B4-BE49-F238E27FC236}">
                <a16:creationId xmlns:a16="http://schemas.microsoft.com/office/drawing/2014/main" id="{E010926F-AD55-8343-8715-9BB5A83A9378}"/>
              </a:ext>
            </a:extLst>
          </p:cNvPr>
          <p:cNvPicPr>
            <a:picLocks noChangeAspect="1"/>
          </p:cNvPicPr>
          <p:nvPr userDrawn="1"/>
        </p:nvPicPr>
        <p:blipFill>
          <a:blip r:embed="rId2"/>
          <a:stretch>
            <a:fillRect/>
          </a:stretch>
        </p:blipFill>
        <p:spPr>
          <a:xfrm>
            <a:off x="609419" y="5653314"/>
            <a:ext cx="2199925" cy="715170"/>
          </a:xfrm>
          <a:prstGeom prst="rect">
            <a:avLst/>
          </a:prstGeom>
        </p:spPr>
      </p:pic>
    </p:spTree>
    <p:extLst>
      <p:ext uri="{BB962C8B-B14F-4D97-AF65-F5344CB8AC3E}">
        <p14:creationId xmlns:p14="http://schemas.microsoft.com/office/powerpoint/2010/main" val="290328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bild 1">
    <p:spTree>
      <p:nvGrpSpPr>
        <p:cNvPr id="1" name=""/>
        <p:cNvGrpSpPr/>
        <p:nvPr/>
      </p:nvGrpSpPr>
      <p:grpSpPr>
        <a:xfrm>
          <a:off x="0" y="0"/>
          <a:ext cx="0" cy="0"/>
          <a:chOff x="0" y="0"/>
          <a:chExt cx="0" cy="0"/>
        </a:xfrm>
      </p:grpSpPr>
      <p:sp>
        <p:nvSpPr>
          <p:cNvPr id="14" name="Platshållare för bild 12">
            <a:extLst>
              <a:ext uri="{FF2B5EF4-FFF2-40B4-BE49-F238E27FC236}">
                <a16:creationId xmlns:a16="http://schemas.microsoft.com/office/drawing/2014/main" id="{6C8CD5BF-432C-0941-A99E-A13715CC2219}"/>
              </a:ext>
            </a:extLst>
          </p:cNvPr>
          <p:cNvSpPr>
            <a:spLocks noGrp="1"/>
          </p:cNvSpPr>
          <p:nvPr>
            <p:ph type="pic" sz="quarter" idx="10" hasCustomPrompt="1"/>
          </p:nvPr>
        </p:nvSpPr>
        <p:spPr>
          <a:xfrm>
            <a:off x="6107113" y="0"/>
            <a:ext cx="6084887" cy="6858000"/>
          </a:xfrm>
          <a:prstGeom prst="rect">
            <a:avLst/>
          </a:prstGeom>
          <a:solidFill>
            <a:srgbClr val="D45D00"/>
          </a:solidFill>
        </p:spPr>
        <p:txBody>
          <a:bodyPr/>
          <a:lstStyle>
            <a:lvl1pPr marL="0" indent="0">
              <a:buNone/>
              <a:defRPr/>
            </a:lvl1pPr>
          </a:lstStyle>
          <a:p>
            <a:r>
              <a:rPr lang="sv-SE" dirty="0"/>
              <a:t>Klicka för att lägga till bild</a:t>
            </a:r>
          </a:p>
        </p:txBody>
      </p:sp>
      <p:sp>
        <p:nvSpPr>
          <p:cNvPr id="16" name="Rubrik 14">
            <a:extLst>
              <a:ext uri="{FF2B5EF4-FFF2-40B4-BE49-F238E27FC236}">
                <a16:creationId xmlns:a16="http://schemas.microsoft.com/office/drawing/2014/main" id="{2430CB8B-D403-864B-ADC4-B6F45CB45755}"/>
              </a:ext>
            </a:extLst>
          </p:cNvPr>
          <p:cNvSpPr>
            <a:spLocks noGrp="1"/>
          </p:cNvSpPr>
          <p:nvPr>
            <p:ph type="title" hasCustomPrompt="1"/>
          </p:nvPr>
        </p:nvSpPr>
        <p:spPr>
          <a:xfrm>
            <a:off x="901319" y="1480886"/>
            <a:ext cx="4663457" cy="1156612"/>
          </a:xfrm>
          <a:prstGeom prst="rect">
            <a:avLst/>
          </a:prstGeom>
        </p:spPr>
        <p:txBody>
          <a:bodyPr anchor="ctr" anchorCtr="0"/>
          <a:lstStyle>
            <a:lvl1pPr>
              <a:lnSpc>
                <a:spcPts val="4000"/>
              </a:lnSpc>
              <a:defRPr sz="3600" b="1" i="0">
                <a:solidFill>
                  <a:srgbClr val="53565A"/>
                </a:solidFill>
                <a:latin typeface="Corbel" panose="020B0503020204020204" pitchFamily="34" charset="0"/>
              </a:defRPr>
            </a:lvl1pPr>
          </a:lstStyle>
          <a:p>
            <a:r>
              <a:rPr lang="sv-SE" dirty="0"/>
              <a:t>Klicka här för att </a:t>
            </a:r>
            <a:br>
              <a:rPr lang="sv-SE" dirty="0"/>
            </a:br>
            <a:r>
              <a:rPr lang="sv-SE" dirty="0"/>
              <a:t>för lägga till rubrik</a:t>
            </a:r>
          </a:p>
        </p:txBody>
      </p:sp>
      <p:sp>
        <p:nvSpPr>
          <p:cNvPr id="19" name="Platshållare för text 17">
            <a:extLst>
              <a:ext uri="{FF2B5EF4-FFF2-40B4-BE49-F238E27FC236}">
                <a16:creationId xmlns:a16="http://schemas.microsoft.com/office/drawing/2014/main" id="{65356994-6791-FD4A-9EF7-8BBA10914058}"/>
              </a:ext>
            </a:extLst>
          </p:cNvPr>
          <p:cNvSpPr>
            <a:spLocks noGrp="1"/>
          </p:cNvSpPr>
          <p:nvPr>
            <p:ph type="body" sz="quarter" idx="11" hasCustomPrompt="1"/>
          </p:nvPr>
        </p:nvSpPr>
        <p:spPr>
          <a:xfrm>
            <a:off x="901337" y="2662737"/>
            <a:ext cx="4663440" cy="3381375"/>
          </a:xfrm>
          <a:prstGeom prst="rect">
            <a:avLst/>
          </a:prstGeom>
        </p:spPr>
        <p:txBody>
          <a:bodyPr/>
          <a:lstStyle>
            <a:lvl1pPr>
              <a:lnSpc>
                <a:spcPts val="2100"/>
              </a:lnSpc>
              <a:spcBef>
                <a:spcPts val="800"/>
              </a:spcBef>
              <a:defRPr sz="1800" b="0" i="0">
                <a:solidFill>
                  <a:srgbClr val="53565A"/>
                </a:solidFill>
                <a:latin typeface="Corbel" panose="020B0503020204020204" pitchFamily="34" charset="0"/>
              </a:defRPr>
            </a:lvl1pPr>
            <a:lvl2pPr>
              <a:lnSpc>
                <a:spcPts val="2100"/>
              </a:lnSpc>
              <a:spcBef>
                <a:spcPts val="800"/>
              </a:spcBef>
              <a:defRPr sz="1600" b="0" i="0">
                <a:solidFill>
                  <a:srgbClr val="53565A"/>
                </a:solidFill>
                <a:latin typeface="Corbel" panose="020B0503020204020204" pitchFamily="34" charset="0"/>
              </a:defRPr>
            </a:lvl2pPr>
          </a:lstStyle>
          <a:p>
            <a:pPr lvl="0"/>
            <a:r>
              <a:rPr lang="sv-SE" dirty="0"/>
              <a:t>Klicka här för lägga till text</a:t>
            </a:r>
          </a:p>
          <a:p>
            <a:pPr lvl="1"/>
            <a:r>
              <a:rPr lang="sv-SE" dirty="0"/>
              <a:t>Nivå två</a:t>
            </a:r>
          </a:p>
        </p:txBody>
      </p:sp>
      <p:pic>
        <p:nvPicPr>
          <p:cNvPr id="20" name="Bildobjekt 19">
            <a:extLst>
              <a:ext uri="{FF2B5EF4-FFF2-40B4-BE49-F238E27FC236}">
                <a16:creationId xmlns:a16="http://schemas.microsoft.com/office/drawing/2014/main" id="{4A90AE0F-9A6F-CE4E-9C06-134B902777F2}"/>
              </a:ext>
            </a:extLst>
          </p:cNvPr>
          <p:cNvPicPr>
            <a:picLocks noChangeAspect="1"/>
          </p:cNvPicPr>
          <p:nvPr userDrawn="1"/>
        </p:nvPicPr>
        <p:blipFill>
          <a:blip r:embed="rId2"/>
          <a:srcRect/>
          <a:stretch/>
        </p:blipFill>
        <p:spPr>
          <a:xfrm>
            <a:off x="259476" y="209084"/>
            <a:ext cx="1156612" cy="1156612"/>
          </a:xfrm>
          <a:prstGeom prst="rect">
            <a:avLst/>
          </a:prstGeom>
        </p:spPr>
      </p:pic>
    </p:spTree>
    <p:extLst>
      <p:ext uri="{BB962C8B-B14F-4D97-AF65-F5344CB8AC3E}">
        <p14:creationId xmlns:p14="http://schemas.microsoft.com/office/powerpoint/2010/main" val="175893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och bild 2">
    <p:spTree>
      <p:nvGrpSpPr>
        <p:cNvPr id="1" name=""/>
        <p:cNvGrpSpPr/>
        <p:nvPr/>
      </p:nvGrpSpPr>
      <p:grpSpPr>
        <a:xfrm>
          <a:off x="0" y="0"/>
          <a:ext cx="0" cy="0"/>
          <a:chOff x="0" y="0"/>
          <a:chExt cx="0" cy="0"/>
        </a:xfrm>
      </p:grpSpPr>
      <p:sp>
        <p:nvSpPr>
          <p:cNvPr id="14" name="Platshållare för bild 12">
            <a:extLst>
              <a:ext uri="{FF2B5EF4-FFF2-40B4-BE49-F238E27FC236}">
                <a16:creationId xmlns:a16="http://schemas.microsoft.com/office/drawing/2014/main" id="{6C8CD5BF-432C-0941-A99E-A13715CC2219}"/>
              </a:ext>
            </a:extLst>
          </p:cNvPr>
          <p:cNvSpPr>
            <a:spLocks noGrp="1"/>
          </p:cNvSpPr>
          <p:nvPr>
            <p:ph type="pic" sz="quarter" idx="10" hasCustomPrompt="1"/>
          </p:nvPr>
        </p:nvSpPr>
        <p:spPr>
          <a:xfrm>
            <a:off x="0" y="0"/>
            <a:ext cx="6084887" cy="6858000"/>
          </a:xfrm>
          <a:prstGeom prst="rect">
            <a:avLst/>
          </a:prstGeom>
          <a:solidFill>
            <a:srgbClr val="D45D00"/>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a:t>Klicka för att lägga till bild</a:t>
            </a:r>
          </a:p>
          <a:p>
            <a:endParaRPr lang="sv-SE" dirty="0"/>
          </a:p>
        </p:txBody>
      </p:sp>
      <p:sp>
        <p:nvSpPr>
          <p:cNvPr id="16" name="Rubrik 14">
            <a:extLst>
              <a:ext uri="{FF2B5EF4-FFF2-40B4-BE49-F238E27FC236}">
                <a16:creationId xmlns:a16="http://schemas.microsoft.com/office/drawing/2014/main" id="{2430CB8B-D403-864B-ADC4-B6F45CB45755}"/>
              </a:ext>
            </a:extLst>
          </p:cNvPr>
          <p:cNvSpPr>
            <a:spLocks noGrp="1"/>
          </p:cNvSpPr>
          <p:nvPr>
            <p:ph type="title" hasCustomPrompt="1"/>
          </p:nvPr>
        </p:nvSpPr>
        <p:spPr>
          <a:xfrm>
            <a:off x="6986235" y="1630515"/>
            <a:ext cx="4663457" cy="1156612"/>
          </a:xfrm>
          <a:prstGeom prst="rect">
            <a:avLst/>
          </a:prstGeom>
        </p:spPr>
        <p:txBody>
          <a:bodyPr anchor="ctr" anchorCtr="0"/>
          <a:lstStyle>
            <a:lvl1pPr>
              <a:lnSpc>
                <a:spcPts val="4000"/>
              </a:lnSpc>
              <a:defRPr sz="3600" b="1" i="0">
                <a:solidFill>
                  <a:srgbClr val="53565A"/>
                </a:solidFill>
                <a:latin typeface="Corbel" panose="020B0503020204020204" pitchFamily="34" charset="0"/>
              </a:defRPr>
            </a:lvl1pPr>
          </a:lstStyle>
          <a:p>
            <a:r>
              <a:rPr lang="sv-SE" dirty="0"/>
              <a:t>Klicka här för att </a:t>
            </a:r>
            <a:br>
              <a:rPr lang="sv-SE" dirty="0"/>
            </a:br>
            <a:r>
              <a:rPr lang="sv-SE" dirty="0"/>
              <a:t>för lägga till rubrik</a:t>
            </a:r>
          </a:p>
        </p:txBody>
      </p:sp>
      <p:sp>
        <p:nvSpPr>
          <p:cNvPr id="19" name="Platshållare för text 17">
            <a:extLst>
              <a:ext uri="{FF2B5EF4-FFF2-40B4-BE49-F238E27FC236}">
                <a16:creationId xmlns:a16="http://schemas.microsoft.com/office/drawing/2014/main" id="{65356994-6791-FD4A-9EF7-8BBA10914058}"/>
              </a:ext>
            </a:extLst>
          </p:cNvPr>
          <p:cNvSpPr>
            <a:spLocks noGrp="1"/>
          </p:cNvSpPr>
          <p:nvPr>
            <p:ph type="body" sz="quarter" idx="11" hasCustomPrompt="1"/>
          </p:nvPr>
        </p:nvSpPr>
        <p:spPr>
          <a:xfrm>
            <a:off x="6986253" y="2812366"/>
            <a:ext cx="4663440" cy="3381375"/>
          </a:xfrm>
          <a:prstGeom prst="rect">
            <a:avLst/>
          </a:prstGeom>
        </p:spPr>
        <p:txBody>
          <a:bodyPr/>
          <a:lstStyle>
            <a:lvl1pPr>
              <a:lnSpc>
                <a:spcPts val="2100"/>
              </a:lnSpc>
              <a:spcBef>
                <a:spcPts val="800"/>
              </a:spcBef>
              <a:defRPr sz="1800" b="0" i="0">
                <a:latin typeface="Corbel" panose="020B0503020204020204" pitchFamily="34" charset="0"/>
              </a:defRPr>
            </a:lvl1pPr>
            <a:lvl2pPr>
              <a:lnSpc>
                <a:spcPts val="2100"/>
              </a:lnSpc>
              <a:spcBef>
                <a:spcPts val="800"/>
              </a:spcBef>
              <a:defRPr sz="1600" b="0" i="0">
                <a:latin typeface="Corbel" panose="020B0503020204020204" pitchFamily="34" charset="0"/>
              </a:defRPr>
            </a:lvl2pPr>
          </a:lstStyle>
          <a:p>
            <a:pPr lvl="0"/>
            <a:r>
              <a:rPr lang="sv-SE" dirty="0"/>
              <a:t>Klicka här för lägga till text</a:t>
            </a:r>
          </a:p>
          <a:p>
            <a:pPr lvl="1"/>
            <a:r>
              <a:rPr lang="sv-SE" dirty="0"/>
              <a:t>Nivå två</a:t>
            </a:r>
          </a:p>
        </p:txBody>
      </p:sp>
      <p:pic>
        <p:nvPicPr>
          <p:cNvPr id="20" name="Bildobjekt 19">
            <a:extLst>
              <a:ext uri="{FF2B5EF4-FFF2-40B4-BE49-F238E27FC236}">
                <a16:creationId xmlns:a16="http://schemas.microsoft.com/office/drawing/2014/main" id="{4A90AE0F-9A6F-CE4E-9C06-134B902777F2}"/>
              </a:ext>
            </a:extLst>
          </p:cNvPr>
          <p:cNvPicPr>
            <a:picLocks noChangeAspect="1"/>
          </p:cNvPicPr>
          <p:nvPr userDrawn="1"/>
        </p:nvPicPr>
        <p:blipFill>
          <a:blip r:embed="rId2"/>
          <a:srcRect/>
          <a:stretch/>
        </p:blipFill>
        <p:spPr>
          <a:xfrm>
            <a:off x="10884593" y="185706"/>
            <a:ext cx="1156612" cy="1156612"/>
          </a:xfrm>
          <a:prstGeom prst="rect">
            <a:avLst/>
          </a:prstGeom>
        </p:spPr>
      </p:pic>
    </p:spTree>
    <p:extLst>
      <p:ext uri="{BB962C8B-B14F-4D97-AF65-F5344CB8AC3E}">
        <p14:creationId xmlns:p14="http://schemas.microsoft.com/office/powerpoint/2010/main" val="304349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3">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4690E270-5188-3846-A76B-CEC534C5CE6C}"/>
              </a:ext>
            </a:extLst>
          </p:cNvPr>
          <p:cNvSpPr>
            <a:spLocks noGrp="1"/>
          </p:cNvSpPr>
          <p:nvPr>
            <p:ph type="pic" sz="quarter" idx="10" hasCustomPrompt="1"/>
          </p:nvPr>
        </p:nvSpPr>
        <p:spPr>
          <a:xfrm>
            <a:off x="6621048" y="854439"/>
            <a:ext cx="4201852" cy="2574561"/>
          </a:xfrm>
          <a:prstGeom prst="rect">
            <a:avLst/>
          </a:prstGeom>
          <a:solidFill>
            <a:srgbClr val="D45D00"/>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för att lägga till bild</a:t>
            </a:r>
          </a:p>
        </p:txBody>
      </p:sp>
      <p:sp>
        <p:nvSpPr>
          <p:cNvPr id="8" name="Rektangel 7">
            <a:extLst>
              <a:ext uri="{FF2B5EF4-FFF2-40B4-BE49-F238E27FC236}">
                <a16:creationId xmlns:a16="http://schemas.microsoft.com/office/drawing/2014/main" id="{A6CD499D-5D65-784B-87F9-D3B3DF8AD774}"/>
              </a:ext>
            </a:extLst>
          </p:cNvPr>
          <p:cNvSpPr/>
          <p:nvPr userDrawn="1"/>
        </p:nvSpPr>
        <p:spPr>
          <a:xfrm>
            <a:off x="1514398" y="848614"/>
            <a:ext cx="5106650" cy="2574561"/>
          </a:xfrm>
          <a:prstGeom prst="rect">
            <a:avLst/>
          </a:prstGeom>
          <a:solidFill>
            <a:srgbClr val="C8C9C7">
              <a:alpha val="249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5">
            <a:extLst>
              <a:ext uri="{FF2B5EF4-FFF2-40B4-BE49-F238E27FC236}">
                <a16:creationId xmlns:a16="http://schemas.microsoft.com/office/drawing/2014/main" id="{9FEA4AA9-16AA-744A-A63E-81478136DE0E}"/>
              </a:ext>
            </a:extLst>
          </p:cNvPr>
          <p:cNvSpPr>
            <a:spLocks noGrp="1"/>
          </p:cNvSpPr>
          <p:nvPr>
            <p:ph type="pic" sz="quarter" idx="11" hasCustomPrompt="1"/>
          </p:nvPr>
        </p:nvSpPr>
        <p:spPr>
          <a:xfrm>
            <a:off x="1514398" y="3638627"/>
            <a:ext cx="4186860" cy="2574561"/>
          </a:xfrm>
          <a:prstGeom prst="rect">
            <a:avLst/>
          </a:prstGeom>
          <a:solidFill>
            <a:srgbClr val="D45D00"/>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för att lägga till bild</a:t>
            </a:r>
          </a:p>
        </p:txBody>
      </p:sp>
      <p:sp>
        <p:nvSpPr>
          <p:cNvPr id="10" name="Rektangel 9">
            <a:extLst>
              <a:ext uri="{FF2B5EF4-FFF2-40B4-BE49-F238E27FC236}">
                <a16:creationId xmlns:a16="http://schemas.microsoft.com/office/drawing/2014/main" id="{C6F81102-2A03-684E-A959-6014784124BE}"/>
              </a:ext>
            </a:extLst>
          </p:cNvPr>
          <p:cNvSpPr/>
          <p:nvPr userDrawn="1"/>
        </p:nvSpPr>
        <p:spPr>
          <a:xfrm>
            <a:off x="5709966" y="3638627"/>
            <a:ext cx="5106650" cy="2574561"/>
          </a:xfrm>
          <a:prstGeom prst="rect">
            <a:avLst/>
          </a:prstGeom>
          <a:solidFill>
            <a:srgbClr val="C8C9C7">
              <a:alpha val="249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11">
            <a:extLst>
              <a:ext uri="{FF2B5EF4-FFF2-40B4-BE49-F238E27FC236}">
                <a16:creationId xmlns:a16="http://schemas.microsoft.com/office/drawing/2014/main" id="{20965513-A51E-CE44-B37D-7CED71FB4CAB}"/>
              </a:ext>
            </a:extLst>
          </p:cNvPr>
          <p:cNvSpPr>
            <a:spLocks noGrp="1"/>
          </p:cNvSpPr>
          <p:nvPr>
            <p:ph type="body" sz="quarter" idx="12" hasCustomPrompt="1"/>
          </p:nvPr>
        </p:nvSpPr>
        <p:spPr>
          <a:xfrm>
            <a:off x="2286000" y="1373867"/>
            <a:ext cx="4028764" cy="1630590"/>
          </a:xfrm>
          <a:prstGeom prst="rect">
            <a:avLst/>
          </a:prstGeom>
        </p:spPr>
        <p:txBody>
          <a:bodyPr/>
          <a:lstStyle>
            <a:lvl1pPr marL="0" indent="0">
              <a:buNone/>
              <a:defRPr sz="2400" b="0" i="0">
                <a:latin typeface="Corbel" panose="020B0503020204020204" pitchFamily="34" charset="0"/>
              </a:defRPr>
            </a:lvl1pPr>
            <a:lvl2pPr marL="457200" indent="0">
              <a:buNone/>
              <a:defRPr/>
            </a:lvl2pPr>
          </a:lstStyle>
          <a:p>
            <a:pPr lvl="0"/>
            <a:r>
              <a:rPr lang="sv-SE" dirty="0"/>
              <a:t>Klicka här för att lägga till text</a:t>
            </a:r>
          </a:p>
          <a:p>
            <a:pPr lvl="1"/>
            <a:endParaRPr lang="sv-SE" dirty="0"/>
          </a:p>
        </p:txBody>
      </p:sp>
      <p:sp>
        <p:nvSpPr>
          <p:cNvPr id="13" name="Platshållare för text 11">
            <a:extLst>
              <a:ext uri="{FF2B5EF4-FFF2-40B4-BE49-F238E27FC236}">
                <a16:creationId xmlns:a16="http://schemas.microsoft.com/office/drawing/2014/main" id="{4150BBA5-7F7C-E840-B621-D34A20BD7F81}"/>
              </a:ext>
            </a:extLst>
          </p:cNvPr>
          <p:cNvSpPr>
            <a:spLocks noGrp="1"/>
          </p:cNvSpPr>
          <p:nvPr>
            <p:ph type="body" sz="quarter" idx="13" hasCustomPrompt="1"/>
          </p:nvPr>
        </p:nvSpPr>
        <p:spPr>
          <a:xfrm>
            <a:off x="6314764" y="4205975"/>
            <a:ext cx="4031020" cy="1439863"/>
          </a:xfrm>
          <a:prstGeom prst="rect">
            <a:avLst/>
          </a:prstGeom>
        </p:spPr>
        <p:txBody>
          <a:bodyPr/>
          <a:lstStyle>
            <a:lvl1pPr marL="0" indent="0">
              <a:buNone/>
              <a:defRPr sz="2400" b="0" i="0">
                <a:latin typeface="Corbel" panose="020B0503020204020204" pitchFamily="34" charset="0"/>
              </a:defRPr>
            </a:lvl1pPr>
            <a:lvl2pPr marL="457200" indent="0">
              <a:buNone/>
              <a:defRPr/>
            </a:lvl2pPr>
          </a:lstStyle>
          <a:p>
            <a:pPr lvl="0"/>
            <a:r>
              <a:rPr lang="sv-SE" dirty="0"/>
              <a:t>Klicka här för att lägga till text</a:t>
            </a:r>
          </a:p>
          <a:p>
            <a:pPr lvl="1"/>
            <a:endParaRPr lang="sv-SE" dirty="0"/>
          </a:p>
        </p:txBody>
      </p:sp>
      <p:grpSp>
        <p:nvGrpSpPr>
          <p:cNvPr id="14" name="Grupp 13">
            <a:extLst>
              <a:ext uri="{FF2B5EF4-FFF2-40B4-BE49-F238E27FC236}">
                <a16:creationId xmlns:a16="http://schemas.microsoft.com/office/drawing/2014/main" id="{4492147F-83CA-3445-AF7A-187BB48F63C1}"/>
              </a:ext>
            </a:extLst>
          </p:cNvPr>
          <p:cNvGrpSpPr/>
          <p:nvPr userDrawn="1"/>
        </p:nvGrpSpPr>
        <p:grpSpPr>
          <a:xfrm>
            <a:off x="388760" y="279247"/>
            <a:ext cx="1730435" cy="1730435"/>
            <a:chOff x="4469669" y="734186"/>
            <a:chExt cx="3252651" cy="3252651"/>
          </a:xfrm>
        </p:grpSpPr>
        <p:sp>
          <p:nvSpPr>
            <p:cNvPr id="15" name="Ellips 14">
              <a:extLst>
                <a:ext uri="{FF2B5EF4-FFF2-40B4-BE49-F238E27FC236}">
                  <a16:creationId xmlns:a16="http://schemas.microsoft.com/office/drawing/2014/main" id="{0E0C4926-9068-AA4F-BA2D-2422548D0D43}"/>
                </a:ext>
              </a:extLst>
            </p:cNvPr>
            <p:cNvSpPr/>
            <p:nvPr userDrawn="1"/>
          </p:nvSpPr>
          <p:spPr>
            <a:xfrm>
              <a:off x="4469669" y="734186"/>
              <a:ext cx="3252651" cy="3252651"/>
            </a:xfrm>
            <a:prstGeom prst="ellipse">
              <a:avLst/>
            </a:prstGeom>
            <a:solidFill>
              <a:schemeClr val="bg1"/>
            </a:solidFill>
            <a:ln>
              <a:solidFill>
                <a:srgbClr val="F1F1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F787E179-B751-8D47-ADAE-47AC3AC923C2}"/>
                </a:ext>
              </a:extLst>
            </p:cNvPr>
            <p:cNvPicPr>
              <a:picLocks noChangeAspect="1"/>
            </p:cNvPicPr>
            <p:nvPr userDrawn="1"/>
          </p:nvPicPr>
          <p:blipFill>
            <a:blip r:embed="rId2"/>
            <a:srcRect/>
            <a:stretch/>
          </p:blipFill>
          <p:spPr>
            <a:xfrm>
              <a:off x="4510366" y="774879"/>
              <a:ext cx="3171267" cy="3171267"/>
            </a:xfrm>
            <a:prstGeom prst="rect">
              <a:avLst/>
            </a:prstGeom>
          </p:spPr>
        </p:pic>
      </p:grpSp>
    </p:spTree>
    <p:extLst>
      <p:ext uri="{BB962C8B-B14F-4D97-AF65-F5344CB8AC3E}">
        <p14:creationId xmlns:p14="http://schemas.microsoft.com/office/powerpoint/2010/main" val="189603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lbild vit kant">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7442ABC0-A7E2-4A7C-A09F-1AE8F50EF505}"/>
              </a:ext>
            </a:extLst>
          </p:cNvPr>
          <p:cNvSpPr>
            <a:spLocks noGrp="1"/>
          </p:cNvSpPr>
          <p:nvPr>
            <p:ph type="pic" sz="quarter" idx="10" hasCustomPrompt="1"/>
          </p:nvPr>
        </p:nvSpPr>
        <p:spPr>
          <a:xfrm>
            <a:off x="0" y="-13063"/>
            <a:ext cx="12205063" cy="5988139"/>
          </a:xfrm>
          <a:custGeom>
            <a:avLst/>
            <a:gdLst>
              <a:gd name="connsiteX0" fmla="*/ 0 w 12192000"/>
              <a:gd name="connsiteY0" fmla="*/ 0 h 5413373"/>
              <a:gd name="connsiteX1" fmla="*/ 12192000 w 12192000"/>
              <a:gd name="connsiteY1" fmla="*/ 0 h 5413373"/>
              <a:gd name="connsiteX2" fmla="*/ 12192000 w 12192000"/>
              <a:gd name="connsiteY2" fmla="*/ 5089333 h 5413373"/>
              <a:gd name="connsiteX3" fmla="*/ 11815762 w 12192000"/>
              <a:gd name="connsiteY3" fmla="*/ 5189404 h 5413373"/>
              <a:gd name="connsiteX4" fmla="*/ 9372600 w 12192000"/>
              <a:gd name="connsiteY4" fmla="*/ 5389546 h 5413373"/>
              <a:gd name="connsiteX5" fmla="*/ 5957888 w 12192000"/>
              <a:gd name="connsiteY5" fmla="*/ 5246588 h 5413373"/>
              <a:gd name="connsiteX6" fmla="*/ 1204913 w 12192000"/>
              <a:gd name="connsiteY6" fmla="*/ 5208465 h 5413373"/>
              <a:gd name="connsiteX7" fmla="*/ 0 w 12192000"/>
              <a:gd name="connsiteY7" fmla="*/ 5413373 h 5413373"/>
              <a:gd name="connsiteX8" fmla="*/ 0 w 12192000"/>
              <a:gd name="connsiteY8" fmla="*/ 0 h 5413373"/>
              <a:gd name="connsiteX0" fmla="*/ 0 w 12192000"/>
              <a:gd name="connsiteY0" fmla="*/ 0 h 5988139"/>
              <a:gd name="connsiteX1" fmla="*/ 12192000 w 12192000"/>
              <a:gd name="connsiteY1" fmla="*/ 574766 h 5988139"/>
              <a:gd name="connsiteX2" fmla="*/ 12192000 w 12192000"/>
              <a:gd name="connsiteY2" fmla="*/ 5664099 h 5988139"/>
              <a:gd name="connsiteX3" fmla="*/ 11815762 w 12192000"/>
              <a:gd name="connsiteY3" fmla="*/ 5764170 h 5988139"/>
              <a:gd name="connsiteX4" fmla="*/ 9372600 w 12192000"/>
              <a:gd name="connsiteY4" fmla="*/ 5964312 h 5988139"/>
              <a:gd name="connsiteX5" fmla="*/ 5957888 w 12192000"/>
              <a:gd name="connsiteY5" fmla="*/ 5821354 h 5988139"/>
              <a:gd name="connsiteX6" fmla="*/ 1204913 w 12192000"/>
              <a:gd name="connsiteY6" fmla="*/ 5783231 h 5988139"/>
              <a:gd name="connsiteX7" fmla="*/ 0 w 12192000"/>
              <a:gd name="connsiteY7" fmla="*/ 5988139 h 5988139"/>
              <a:gd name="connsiteX8" fmla="*/ 0 w 12192000"/>
              <a:gd name="connsiteY8" fmla="*/ 0 h 5988139"/>
              <a:gd name="connsiteX0" fmla="*/ 0 w 12205063"/>
              <a:gd name="connsiteY0" fmla="*/ 0 h 5988139"/>
              <a:gd name="connsiteX1" fmla="*/ 12205063 w 12205063"/>
              <a:gd name="connsiteY1" fmla="*/ 0 h 5988139"/>
              <a:gd name="connsiteX2" fmla="*/ 12192000 w 12205063"/>
              <a:gd name="connsiteY2" fmla="*/ 5664099 h 5988139"/>
              <a:gd name="connsiteX3" fmla="*/ 11815762 w 12205063"/>
              <a:gd name="connsiteY3" fmla="*/ 5764170 h 5988139"/>
              <a:gd name="connsiteX4" fmla="*/ 9372600 w 12205063"/>
              <a:gd name="connsiteY4" fmla="*/ 5964312 h 5988139"/>
              <a:gd name="connsiteX5" fmla="*/ 5957888 w 12205063"/>
              <a:gd name="connsiteY5" fmla="*/ 5821354 h 5988139"/>
              <a:gd name="connsiteX6" fmla="*/ 1204913 w 12205063"/>
              <a:gd name="connsiteY6" fmla="*/ 5783231 h 5988139"/>
              <a:gd name="connsiteX7" fmla="*/ 0 w 12205063"/>
              <a:gd name="connsiteY7" fmla="*/ 5988139 h 5988139"/>
              <a:gd name="connsiteX8" fmla="*/ 0 w 12205063"/>
              <a:gd name="connsiteY8" fmla="*/ 0 h 598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5063" h="5988139">
                <a:moveTo>
                  <a:pt x="0" y="0"/>
                </a:moveTo>
                <a:lnTo>
                  <a:pt x="12205063" y="0"/>
                </a:lnTo>
                <a:cubicBezTo>
                  <a:pt x="12200709" y="1888033"/>
                  <a:pt x="12196354" y="3776066"/>
                  <a:pt x="12192000" y="5664099"/>
                </a:cubicBezTo>
                <a:cubicBezTo>
                  <a:pt x="12106275" y="5687926"/>
                  <a:pt x="11977688" y="5726048"/>
                  <a:pt x="11815762" y="5764170"/>
                </a:cubicBezTo>
                <a:cubicBezTo>
                  <a:pt x="11029950" y="5945251"/>
                  <a:pt x="10177462" y="5945251"/>
                  <a:pt x="9372600" y="5964312"/>
                </a:cubicBezTo>
                <a:cubicBezTo>
                  <a:pt x="8234363" y="5992904"/>
                  <a:pt x="7096125" y="5888068"/>
                  <a:pt x="5957888" y="5821354"/>
                </a:cubicBezTo>
                <a:cubicBezTo>
                  <a:pt x="4376738" y="5721283"/>
                  <a:pt x="2786063" y="5587854"/>
                  <a:pt x="1204913" y="5783231"/>
                </a:cubicBezTo>
                <a:cubicBezTo>
                  <a:pt x="695325" y="5845180"/>
                  <a:pt x="280988" y="5916660"/>
                  <a:pt x="0" y="5988139"/>
                </a:cubicBezTo>
                <a:lnTo>
                  <a:pt x="0" y="0"/>
                </a:lnTo>
                <a:close/>
              </a:path>
            </a:pathLst>
          </a:custGeom>
          <a:solidFill>
            <a:srgbClr val="C8C9C7"/>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här för att lägga till bild</a:t>
            </a:r>
          </a:p>
        </p:txBody>
      </p:sp>
    </p:spTree>
    <p:extLst>
      <p:ext uri="{BB962C8B-B14F-4D97-AF65-F5344CB8AC3E}">
        <p14:creationId xmlns:p14="http://schemas.microsoft.com/office/powerpoint/2010/main" val="199933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bild Orange kan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8FC3D4-9219-C443-85B7-A5CC9124AE32}"/>
              </a:ext>
            </a:extLst>
          </p:cNvPr>
          <p:cNvSpPr/>
          <p:nvPr userDrawn="1"/>
        </p:nvSpPr>
        <p:spPr>
          <a:xfrm>
            <a:off x="0" y="3142211"/>
            <a:ext cx="12192000" cy="3715789"/>
          </a:xfrm>
          <a:prstGeom prst="rect">
            <a:avLst/>
          </a:prstGeom>
          <a:solidFill>
            <a:srgbClr val="D4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Platshållare för bild 22">
            <a:extLst>
              <a:ext uri="{FF2B5EF4-FFF2-40B4-BE49-F238E27FC236}">
                <a16:creationId xmlns:a16="http://schemas.microsoft.com/office/drawing/2014/main" id="{7442ABC0-A7E2-4A7C-A09F-1AE8F50EF505}"/>
              </a:ext>
            </a:extLst>
          </p:cNvPr>
          <p:cNvSpPr>
            <a:spLocks noGrp="1"/>
          </p:cNvSpPr>
          <p:nvPr>
            <p:ph type="pic" sz="quarter" idx="10" hasCustomPrompt="1"/>
          </p:nvPr>
        </p:nvSpPr>
        <p:spPr>
          <a:xfrm>
            <a:off x="0" y="-13063"/>
            <a:ext cx="12205063" cy="5988139"/>
          </a:xfrm>
          <a:custGeom>
            <a:avLst/>
            <a:gdLst>
              <a:gd name="connsiteX0" fmla="*/ 0 w 12192000"/>
              <a:gd name="connsiteY0" fmla="*/ 0 h 5413373"/>
              <a:gd name="connsiteX1" fmla="*/ 12192000 w 12192000"/>
              <a:gd name="connsiteY1" fmla="*/ 0 h 5413373"/>
              <a:gd name="connsiteX2" fmla="*/ 12192000 w 12192000"/>
              <a:gd name="connsiteY2" fmla="*/ 5089333 h 5413373"/>
              <a:gd name="connsiteX3" fmla="*/ 11815762 w 12192000"/>
              <a:gd name="connsiteY3" fmla="*/ 5189404 h 5413373"/>
              <a:gd name="connsiteX4" fmla="*/ 9372600 w 12192000"/>
              <a:gd name="connsiteY4" fmla="*/ 5389546 h 5413373"/>
              <a:gd name="connsiteX5" fmla="*/ 5957888 w 12192000"/>
              <a:gd name="connsiteY5" fmla="*/ 5246588 h 5413373"/>
              <a:gd name="connsiteX6" fmla="*/ 1204913 w 12192000"/>
              <a:gd name="connsiteY6" fmla="*/ 5208465 h 5413373"/>
              <a:gd name="connsiteX7" fmla="*/ 0 w 12192000"/>
              <a:gd name="connsiteY7" fmla="*/ 5413373 h 5413373"/>
              <a:gd name="connsiteX8" fmla="*/ 0 w 12192000"/>
              <a:gd name="connsiteY8" fmla="*/ 0 h 5413373"/>
              <a:gd name="connsiteX0" fmla="*/ 0 w 12192000"/>
              <a:gd name="connsiteY0" fmla="*/ 0 h 5988139"/>
              <a:gd name="connsiteX1" fmla="*/ 12192000 w 12192000"/>
              <a:gd name="connsiteY1" fmla="*/ 574766 h 5988139"/>
              <a:gd name="connsiteX2" fmla="*/ 12192000 w 12192000"/>
              <a:gd name="connsiteY2" fmla="*/ 5664099 h 5988139"/>
              <a:gd name="connsiteX3" fmla="*/ 11815762 w 12192000"/>
              <a:gd name="connsiteY3" fmla="*/ 5764170 h 5988139"/>
              <a:gd name="connsiteX4" fmla="*/ 9372600 w 12192000"/>
              <a:gd name="connsiteY4" fmla="*/ 5964312 h 5988139"/>
              <a:gd name="connsiteX5" fmla="*/ 5957888 w 12192000"/>
              <a:gd name="connsiteY5" fmla="*/ 5821354 h 5988139"/>
              <a:gd name="connsiteX6" fmla="*/ 1204913 w 12192000"/>
              <a:gd name="connsiteY6" fmla="*/ 5783231 h 5988139"/>
              <a:gd name="connsiteX7" fmla="*/ 0 w 12192000"/>
              <a:gd name="connsiteY7" fmla="*/ 5988139 h 5988139"/>
              <a:gd name="connsiteX8" fmla="*/ 0 w 12192000"/>
              <a:gd name="connsiteY8" fmla="*/ 0 h 5988139"/>
              <a:gd name="connsiteX0" fmla="*/ 0 w 12205063"/>
              <a:gd name="connsiteY0" fmla="*/ 0 h 5988139"/>
              <a:gd name="connsiteX1" fmla="*/ 12205063 w 12205063"/>
              <a:gd name="connsiteY1" fmla="*/ 0 h 5988139"/>
              <a:gd name="connsiteX2" fmla="*/ 12192000 w 12205063"/>
              <a:gd name="connsiteY2" fmla="*/ 5664099 h 5988139"/>
              <a:gd name="connsiteX3" fmla="*/ 11815762 w 12205063"/>
              <a:gd name="connsiteY3" fmla="*/ 5764170 h 5988139"/>
              <a:gd name="connsiteX4" fmla="*/ 9372600 w 12205063"/>
              <a:gd name="connsiteY4" fmla="*/ 5964312 h 5988139"/>
              <a:gd name="connsiteX5" fmla="*/ 5957888 w 12205063"/>
              <a:gd name="connsiteY5" fmla="*/ 5821354 h 5988139"/>
              <a:gd name="connsiteX6" fmla="*/ 1204913 w 12205063"/>
              <a:gd name="connsiteY6" fmla="*/ 5783231 h 5988139"/>
              <a:gd name="connsiteX7" fmla="*/ 0 w 12205063"/>
              <a:gd name="connsiteY7" fmla="*/ 5988139 h 5988139"/>
              <a:gd name="connsiteX8" fmla="*/ 0 w 12205063"/>
              <a:gd name="connsiteY8" fmla="*/ 0 h 598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5063" h="5988139">
                <a:moveTo>
                  <a:pt x="0" y="0"/>
                </a:moveTo>
                <a:lnTo>
                  <a:pt x="12205063" y="0"/>
                </a:lnTo>
                <a:cubicBezTo>
                  <a:pt x="12200709" y="1888033"/>
                  <a:pt x="12196354" y="3776066"/>
                  <a:pt x="12192000" y="5664099"/>
                </a:cubicBezTo>
                <a:cubicBezTo>
                  <a:pt x="12106275" y="5687926"/>
                  <a:pt x="11977688" y="5726048"/>
                  <a:pt x="11815762" y="5764170"/>
                </a:cubicBezTo>
                <a:cubicBezTo>
                  <a:pt x="11029950" y="5945251"/>
                  <a:pt x="10177462" y="5945251"/>
                  <a:pt x="9372600" y="5964312"/>
                </a:cubicBezTo>
                <a:cubicBezTo>
                  <a:pt x="8234363" y="5992904"/>
                  <a:pt x="7096125" y="5888068"/>
                  <a:pt x="5957888" y="5821354"/>
                </a:cubicBezTo>
                <a:cubicBezTo>
                  <a:pt x="4376738" y="5721283"/>
                  <a:pt x="2786063" y="5587854"/>
                  <a:pt x="1204913" y="5783231"/>
                </a:cubicBezTo>
                <a:cubicBezTo>
                  <a:pt x="695325" y="5845180"/>
                  <a:pt x="280988" y="5916660"/>
                  <a:pt x="0" y="5988139"/>
                </a:cubicBezTo>
                <a:lnTo>
                  <a:pt x="0" y="0"/>
                </a:lnTo>
                <a:close/>
              </a:path>
            </a:pathLst>
          </a:custGeom>
          <a:solidFill>
            <a:srgbClr val="C8C9C7"/>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här för att lägga till bild</a:t>
            </a:r>
          </a:p>
        </p:txBody>
      </p:sp>
    </p:spTree>
    <p:extLst>
      <p:ext uri="{BB962C8B-B14F-4D97-AF65-F5344CB8AC3E}">
        <p14:creationId xmlns:p14="http://schemas.microsoft.com/office/powerpoint/2010/main" val="25655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lutnings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3EA98AB-D40F-4249-8AFD-8AD249623BA9}"/>
              </a:ext>
            </a:extLst>
          </p:cNvPr>
          <p:cNvSpPr/>
          <p:nvPr userDrawn="1"/>
        </p:nvSpPr>
        <p:spPr>
          <a:xfrm>
            <a:off x="-2" y="0"/>
            <a:ext cx="12192000" cy="715161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ubrik 10">
            <a:extLst>
              <a:ext uri="{FF2B5EF4-FFF2-40B4-BE49-F238E27FC236}">
                <a16:creationId xmlns:a16="http://schemas.microsoft.com/office/drawing/2014/main" id="{955ADF12-CAFF-164F-A20C-B668B8510868}"/>
              </a:ext>
            </a:extLst>
          </p:cNvPr>
          <p:cNvSpPr>
            <a:spLocks noGrp="1"/>
          </p:cNvSpPr>
          <p:nvPr>
            <p:ph type="title"/>
          </p:nvPr>
        </p:nvSpPr>
        <p:spPr>
          <a:xfrm>
            <a:off x="2277634" y="2649682"/>
            <a:ext cx="7636727" cy="1656311"/>
          </a:xfrm>
          <a:prstGeom prst="rect">
            <a:avLst/>
          </a:prstGeom>
        </p:spPr>
        <p:txBody>
          <a:bodyPr/>
          <a:lstStyle>
            <a:lvl1pPr algn="ctr">
              <a:defRPr b="1" i="0">
                <a:solidFill>
                  <a:schemeClr val="bg1"/>
                </a:solidFill>
                <a:latin typeface="Corbel" panose="020B0503020204020204" pitchFamily="34" charset="0"/>
              </a:defRPr>
            </a:lvl1pPr>
          </a:lstStyle>
          <a:p>
            <a:r>
              <a:rPr lang="sv-SE"/>
              <a:t>Klicka här för att ändra format</a:t>
            </a:r>
            <a:endParaRPr lang="sv-SE" dirty="0"/>
          </a:p>
        </p:txBody>
      </p:sp>
      <p:sp>
        <p:nvSpPr>
          <p:cNvPr id="6" name="Freeform 5">
            <a:extLst>
              <a:ext uri="{FF2B5EF4-FFF2-40B4-BE49-F238E27FC236}">
                <a16:creationId xmlns:a16="http://schemas.microsoft.com/office/drawing/2014/main" id="{DB952973-6E40-5248-9DC8-96A71207C401}"/>
              </a:ext>
            </a:extLst>
          </p:cNvPr>
          <p:cNvSpPr>
            <a:spLocks/>
          </p:cNvSpPr>
          <p:nvPr userDrawn="1"/>
        </p:nvSpPr>
        <p:spPr bwMode="auto">
          <a:xfrm>
            <a:off x="-3" y="4934956"/>
            <a:ext cx="12336089" cy="2233280"/>
          </a:xfrm>
          <a:custGeom>
            <a:avLst/>
            <a:gdLst>
              <a:gd name="T0" fmla="*/ 0 w 2560"/>
              <a:gd name="T1" fmla="*/ 84 h 388"/>
              <a:gd name="T2" fmla="*/ 253 w 2560"/>
              <a:gd name="T3" fmla="*/ 41 h 388"/>
              <a:gd name="T4" fmla="*/ 1251 w 2560"/>
              <a:gd name="T5" fmla="*/ 49 h 388"/>
              <a:gd name="T6" fmla="*/ 1968 w 2560"/>
              <a:gd name="T7" fmla="*/ 79 h 388"/>
              <a:gd name="T8" fmla="*/ 2481 w 2560"/>
              <a:gd name="T9" fmla="*/ 37 h 388"/>
              <a:gd name="T10" fmla="*/ 2560 w 2560"/>
              <a:gd name="T11" fmla="*/ 16 h 388"/>
              <a:gd name="T12" fmla="*/ 2560 w 2560"/>
              <a:gd name="T13" fmla="*/ 17 h 388"/>
              <a:gd name="T14" fmla="*/ 2560 w 2560"/>
              <a:gd name="T15" fmla="*/ 388 h 388"/>
              <a:gd name="T16" fmla="*/ 0 w 2560"/>
              <a:gd name="T17" fmla="*/ 388 h 388"/>
              <a:gd name="T18" fmla="*/ 0 w 2560"/>
              <a:gd name="T19" fmla="*/ 85 h 388"/>
              <a:gd name="T20" fmla="*/ 0 w 2560"/>
              <a:gd name="T21" fmla="*/ 84 h 388"/>
              <a:gd name="connsiteX0" fmla="*/ 0 w 10000"/>
              <a:gd name="connsiteY0" fmla="*/ 1753 h 9588"/>
              <a:gd name="connsiteX1" fmla="*/ 988 w 10000"/>
              <a:gd name="connsiteY1" fmla="*/ 645 h 9588"/>
              <a:gd name="connsiteX2" fmla="*/ 4887 w 10000"/>
              <a:gd name="connsiteY2" fmla="*/ 851 h 9588"/>
              <a:gd name="connsiteX3" fmla="*/ 7688 w 10000"/>
              <a:gd name="connsiteY3" fmla="*/ 1624 h 9588"/>
              <a:gd name="connsiteX4" fmla="*/ 9691 w 10000"/>
              <a:gd name="connsiteY4" fmla="*/ 542 h 9588"/>
              <a:gd name="connsiteX5" fmla="*/ 10000 w 10000"/>
              <a:gd name="connsiteY5" fmla="*/ 0 h 9588"/>
              <a:gd name="connsiteX6" fmla="*/ 10000 w 10000"/>
              <a:gd name="connsiteY6" fmla="*/ 26 h 9588"/>
              <a:gd name="connsiteX7" fmla="*/ 10000 w 10000"/>
              <a:gd name="connsiteY7" fmla="*/ 9517 h 9588"/>
              <a:gd name="connsiteX8" fmla="*/ 0 w 10000"/>
              <a:gd name="connsiteY8" fmla="*/ 9588 h 9588"/>
              <a:gd name="connsiteX9" fmla="*/ 0 w 10000"/>
              <a:gd name="connsiteY9" fmla="*/ 1779 h 9588"/>
              <a:gd name="connsiteX10" fmla="*/ 0 w 10000"/>
              <a:gd name="connsiteY10" fmla="*/ 1753 h 9588"/>
              <a:gd name="connsiteX0" fmla="*/ 0 w 10000"/>
              <a:gd name="connsiteY0" fmla="*/ 1828 h 10000"/>
              <a:gd name="connsiteX1" fmla="*/ 988 w 10000"/>
              <a:gd name="connsiteY1" fmla="*/ 673 h 10000"/>
              <a:gd name="connsiteX2" fmla="*/ 4887 w 10000"/>
              <a:gd name="connsiteY2" fmla="*/ 888 h 10000"/>
              <a:gd name="connsiteX3" fmla="*/ 7688 w 10000"/>
              <a:gd name="connsiteY3" fmla="*/ 1694 h 10000"/>
              <a:gd name="connsiteX4" fmla="*/ 9691 w 10000"/>
              <a:gd name="connsiteY4" fmla="*/ 565 h 10000"/>
              <a:gd name="connsiteX5" fmla="*/ 10000 w 10000"/>
              <a:gd name="connsiteY5" fmla="*/ 0 h 10000"/>
              <a:gd name="connsiteX6" fmla="*/ 10000 w 10000"/>
              <a:gd name="connsiteY6" fmla="*/ 27 h 10000"/>
              <a:gd name="connsiteX7" fmla="*/ 10000 w 10000"/>
              <a:gd name="connsiteY7" fmla="*/ 9926 h 10000"/>
              <a:gd name="connsiteX8" fmla="*/ 0 w 10000"/>
              <a:gd name="connsiteY8" fmla="*/ 10000 h 10000"/>
              <a:gd name="connsiteX9" fmla="*/ 0 w 10000"/>
              <a:gd name="connsiteY9" fmla="*/ 1855 h 10000"/>
              <a:gd name="connsiteX10" fmla="*/ 0 w 10000"/>
              <a:gd name="connsiteY10" fmla="*/ 182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1828"/>
                </a:moveTo>
                <a:cubicBezTo>
                  <a:pt x="230" y="1425"/>
                  <a:pt x="570" y="1022"/>
                  <a:pt x="988" y="673"/>
                </a:cubicBezTo>
                <a:cubicBezTo>
                  <a:pt x="2285" y="-430"/>
                  <a:pt x="3590" y="323"/>
                  <a:pt x="4887" y="888"/>
                </a:cubicBezTo>
                <a:cubicBezTo>
                  <a:pt x="5820" y="1264"/>
                  <a:pt x="6754" y="1855"/>
                  <a:pt x="7688" y="1694"/>
                </a:cubicBezTo>
                <a:cubicBezTo>
                  <a:pt x="8348" y="1586"/>
                  <a:pt x="9047" y="1586"/>
                  <a:pt x="9691" y="565"/>
                </a:cubicBezTo>
                <a:cubicBezTo>
                  <a:pt x="9824" y="349"/>
                  <a:pt x="9930" y="135"/>
                  <a:pt x="10000" y="0"/>
                </a:cubicBezTo>
                <a:lnTo>
                  <a:pt x="10000" y="27"/>
                </a:lnTo>
                <a:lnTo>
                  <a:pt x="10000" y="9926"/>
                </a:lnTo>
                <a:lnTo>
                  <a:pt x="0" y="10000"/>
                </a:lnTo>
                <a:lnTo>
                  <a:pt x="0" y="1855"/>
                </a:lnTo>
                <a:lnTo>
                  <a:pt x="0" y="18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7" name="Rubrik 10">
            <a:extLst>
              <a:ext uri="{FF2B5EF4-FFF2-40B4-BE49-F238E27FC236}">
                <a16:creationId xmlns:a16="http://schemas.microsoft.com/office/drawing/2014/main" id="{8DF614DA-C838-6545-ACAE-77C12155249C}"/>
              </a:ext>
            </a:extLst>
          </p:cNvPr>
          <p:cNvSpPr txBox="1">
            <a:spLocks/>
          </p:cNvSpPr>
          <p:nvPr userDrawn="1"/>
        </p:nvSpPr>
        <p:spPr>
          <a:xfrm>
            <a:off x="759172" y="5560323"/>
            <a:ext cx="2881599" cy="378884"/>
          </a:xfrm>
          <a:prstGeom prst="rect">
            <a:avLst/>
          </a:prstGeom>
        </p:spPr>
        <p:txBody>
          <a:bodyPr/>
          <a:lstStyle>
            <a:lvl1pPr algn="ctr" defTabSz="914400" rtl="0" eaLnBrk="1" latinLnBrk="0" hangingPunct="1">
              <a:lnSpc>
                <a:spcPct val="90000"/>
              </a:lnSpc>
              <a:spcBef>
                <a:spcPct val="0"/>
              </a:spcBef>
              <a:buNone/>
              <a:defRPr sz="4400" b="1" i="0" kern="1200">
                <a:solidFill>
                  <a:schemeClr val="bg1"/>
                </a:solidFill>
                <a:latin typeface="Corbel" panose="020B0503020204020204" pitchFamily="34" charset="0"/>
                <a:ea typeface="+mj-ea"/>
                <a:cs typeface="+mj-cs"/>
              </a:defRPr>
            </a:lvl1pPr>
          </a:lstStyle>
          <a:p>
            <a:pPr algn="l"/>
            <a:r>
              <a:rPr lang="sv-SE" sz="2000" b="0" dirty="0">
                <a:solidFill>
                  <a:schemeClr val="tx1"/>
                </a:solidFill>
              </a:rPr>
              <a:t>Följ oss på sociala medier</a:t>
            </a:r>
          </a:p>
        </p:txBody>
      </p:sp>
      <p:sp>
        <p:nvSpPr>
          <p:cNvPr id="14" name="Rubrik 10">
            <a:extLst>
              <a:ext uri="{FF2B5EF4-FFF2-40B4-BE49-F238E27FC236}">
                <a16:creationId xmlns:a16="http://schemas.microsoft.com/office/drawing/2014/main" id="{56470D48-0C23-7643-8158-DEEAE076F301}"/>
              </a:ext>
            </a:extLst>
          </p:cNvPr>
          <p:cNvSpPr txBox="1">
            <a:spLocks/>
          </p:cNvSpPr>
          <p:nvPr userDrawn="1"/>
        </p:nvSpPr>
        <p:spPr>
          <a:xfrm>
            <a:off x="3214401" y="6115719"/>
            <a:ext cx="2881599" cy="378883"/>
          </a:xfrm>
          <a:prstGeom prst="rect">
            <a:avLst/>
          </a:prstGeom>
        </p:spPr>
        <p:txBody>
          <a:bodyPr/>
          <a:lstStyle>
            <a:lvl1pPr algn="ctr" defTabSz="914400" rtl="0" eaLnBrk="1" latinLnBrk="0" hangingPunct="1">
              <a:lnSpc>
                <a:spcPct val="90000"/>
              </a:lnSpc>
              <a:spcBef>
                <a:spcPct val="0"/>
              </a:spcBef>
              <a:buNone/>
              <a:defRPr sz="4400" b="1" i="0" kern="1200">
                <a:solidFill>
                  <a:schemeClr val="bg1"/>
                </a:solidFill>
                <a:latin typeface="Corbel" panose="020B0503020204020204" pitchFamily="34" charset="0"/>
                <a:ea typeface="+mj-ea"/>
                <a:cs typeface="+mj-cs"/>
              </a:defRPr>
            </a:lvl1pPr>
          </a:lstStyle>
          <a:p>
            <a:pPr algn="l"/>
            <a:r>
              <a:rPr lang="sv-SE" sz="2000" b="0" dirty="0" err="1">
                <a:solidFill>
                  <a:schemeClr val="tx1"/>
                </a:solidFill>
              </a:rPr>
              <a:t>www.mchs.se</a:t>
            </a:r>
            <a:endParaRPr lang="sv-SE" sz="2000" b="0" dirty="0">
              <a:solidFill>
                <a:schemeClr val="tx1"/>
              </a:solidFill>
            </a:endParaRPr>
          </a:p>
        </p:txBody>
      </p:sp>
      <p:pic>
        <p:nvPicPr>
          <p:cNvPr id="2" name="Bildobjekt 1">
            <a:extLst>
              <a:ext uri="{FF2B5EF4-FFF2-40B4-BE49-F238E27FC236}">
                <a16:creationId xmlns:a16="http://schemas.microsoft.com/office/drawing/2014/main" id="{15450F00-C65E-4A4A-9623-8316F0529CDA}"/>
              </a:ext>
            </a:extLst>
          </p:cNvPr>
          <p:cNvPicPr>
            <a:picLocks noChangeAspect="1"/>
          </p:cNvPicPr>
          <p:nvPr userDrawn="1"/>
        </p:nvPicPr>
        <p:blipFill>
          <a:blip r:embed="rId2"/>
          <a:stretch>
            <a:fillRect/>
          </a:stretch>
        </p:blipFill>
        <p:spPr>
          <a:xfrm>
            <a:off x="865032" y="6033373"/>
            <a:ext cx="2143760" cy="416384"/>
          </a:xfrm>
          <a:prstGeom prst="rect">
            <a:avLst/>
          </a:prstGeom>
        </p:spPr>
      </p:pic>
      <p:grpSp>
        <p:nvGrpSpPr>
          <p:cNvPr id="13" name="Grupp 12">
            <a:extLst>
              <a:ext uri="{FF2B5EF4-FFF2-40B4-BE49-F238E27FC236}">
                <a16:creationId xmlns:a16="http://schemas.microsoft.com/office/drawing/2014/main" id="{B1FA2424-65AA-1045-B465-FB5DB337B8C3}"/>
              </a:ext>
            </a:extLst>
          </p:cNvPr>
          <p:cNvGrpSpPr/>
          <p:nvPr userDrawn="1"/>
        </p:nvGrpSpPr>
        <p:grpSpPr>
          <a:xfrm>
            <a:off x="5454980" y="638375"/>
            <a:ext cx="1282034" cy="1282034"/>
            <a:chOff x="4469669" y="734186"/>
            <a:chExt cx="3252651" cy="3252651"/>
          </a:xfrm>
        </p:grpSpPr>
        <p:sp>
          <p:nvSpPr>
            <p:cNvPr id="16" name="Ellips 15">
              <a:extLst>
                <a:ext uri="{FF2B5EF4-FFF2-40B4-BE49-F238E27FC236}">
                  <a16:creationId xmlns:a16="http://schemas.microsoft.com/office/drawing/2014/main" id="{2E8275C6-9B06-AC47-A6C7-ECD3E5E97ADB}"/>
                </a:ext>
              </a:extLst>
            </p:cNvPr>
            <p:cNvSpPr/>
            <p:nvPr userDrawn="1"/>
          </p:nvSpPr>
          <p:spPr>
            <a:xfrm>
              <a:off x="4469669" y="734186"/>
              <a:ext cx="3252651" cy="3252651"/>
            </a:xfrm>
            <a:prstGeom prst="ellipse">
              <a:avLst/>
            </a:prstGeom>
            <a:solidFill>
              <a:schemeClr val="bg1"/>
            </a:solidFill>
            <a:ln>
              <a:solidFill>
                <a:srgbClr val="F1F1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a:extLst>
                <a:ext uri="{FF2B5EF4-FFF2-40B4-BE49-F238E27FC236}">
                  <a16:creationId xmlns:a16="http://schemas.microsoft.com/office/drawing/2014/main" id="{85523239-AF65-C445-8959-BEEDBC612982}"/>
                </a:ext>
              </a:extLst>
            </p:cNvPr>
            <p:cNvPicPr>
              <a:picLocks noChangeAspect="1"/>
            </p:cNvPicPr>
            <p:nvPr userDrawn="1"/>
          </p:nvPicPr>
          <p:blipFill>
            <a:blip r:embed="rId3"/>
            <a:srcRect/>
            <a:stretch/>
          </p:blipFill>
          <p:spPr>
            <a:xfrm>
              <a:off x="4510366" y="774879"/>
              <a:ext cx="3171267" cy="3171267"/>
            </a:xfrm>
            <a:prstGeom prst="rect">
              <a:avLst/>
            </a:prstGeom>
          </p:spPr>
        </p:pic>
      </p:grpSp>
    </p:spTree>
    <p:extLst>
      <p:ext uri="{BB962C8B-B14F-4D97-AF65-F5344CB8AC3E}">
        <p14:creationId xmlns:p14="http://schemas.microsoft.com/office/powerpoint/2010/main" val="319084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med logotyp">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3EA98AB-D40F-4249-8AFD-8AD249623BA9}"/>
              </a:ext>
            </a:extLst>
          </p:cNvPr>
          <p:cNvSpPr/>
          <p:nvPr userDrawn="1"/>
        </p:nvSpPr>
        <p:spPr>
          <a:xfrm>
            <a:off x="0" y="0"/>
            <a:ext cx="12192000" cy="6858000"/>
          </a:xfrm>
          <a:prstGeom prst="rect">
            <a:avLst/>
          </a:prstGeom>
          <a:solidFill>
            <a:srgbClr val="D4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0">
            <a:extLst>
              <a:ext uri="{FF2B5EF4-FFF2-40B4-BE49-F238E27FC236}">
                <a16:creationId xmlns:a16="http://schemas.microsoft.com/office/drawing/2014/main" id="{955ADF12-CAFF-164F-A20C-B668B8510868}"/>
              </a:ext>
            </a:extLst>
          </p:cNvPr>
          <p:cNvSpPr>
            <a:spLocks noGrp="1"/>
          </p:cNvSpPr>
          <p:nvPr>
            <p:ph type="title" hasCustomPrompt="1"/>
          </p:nvPr>
        </p:nvSpPr>
        <p:spPr>
          <a:xfrm>
            <a:off x="2468157" y="4427398"/>
            <a:ext cx="7255677" cy="1325563"/>
          </a:xfrm>
          <a:prstGeom prst="rect">
            <a:avLst/>
          </a:prstGeom>
        </p:spPr>
        <p:txBody>
          <a:bodyPr/>
          <a:lstStyle>
            <a:lvl1pPr algn="ctr">
              <a:lnSpc>
                <a:spcPts val="4520"/>
              </a:lnSpc>
              <a:defRPr sz="3600" b="1" i="0">
                <a:solidFill>
                  <a:schemeClr val="bg1"/>
                </a:solidFill>
                <a:latin typeface="Corbel" panose="020B0503020204020204" pitchFamily="34" charset="0"/>
              </a:defRPr>
            </a:lvl1pPr>
          </a:lstStyle>
          <a:p>
            <a:r>
              <a:rPr lang="sv-SE" dirty="0"/>
              <a:t>Klicka här för att lägga till rubrik</a:t>
            </a:r>
          </a:p>
        </p:txBody>
      </p:sp>
      <p:grpSp>
        <p:nvGrpSpPr>
          <p:cNvPr id="3" name="Grupp 2">
            <a:extLst>
              <a:ext uri="{FF2B5EF4-FFF2-40B4-BE49-F238E27FC236}">
                <a16:creationId xmlns:a16="http://schemas.microsoft.com/office/drawing/2014/main" id="{89B41B7B-943E-DA4B-AEBB-629CB73109C9}"/>
              </a:ext>
            </a:extLst>
          </p:cNvPr>
          <p:cNvGrpSpPr/>
          <p:nvPr userDrawn="1"/>
        </p:nvGrpSpPr>
        <p:grpSpPr>
          <a:xfrm>
            <a:off x="4585907" y="782121"/>
            <a:ext cx="3020186" cy="3020186"/>
            <a:chOff x="4469669" y="734186"/>
            <a:chExt cx="3252651" cy="3252651"/>
          </a:xfrm>
        </p:grpSpPr>
        <p:sp>
          <p:nvSpPr>
            <p:cNvPr id="2" name="Ellips 1">
              <a:extLst>
                <a:ext uri="{FF2B5EF4-FFF2-40B4-BE49-F238E27FC236}">
                  <a16:creationId xmlns:a16="http://schemas.microsoft.com/office/drawing/2014/main" id="{BBE330F3-805B-964F-AE81-6A0ECD7A84D1}"/>
                </a:ext>
              </a:extLst>
            </p:cNvPr>
            <p:cNvSpPr/>
            <p:nvPr userDrawn="1"/>
          </p:nvSpPr>
          <p:spPr>
            <a:xfrm>
              <a:off x="4469669" y="734186"/>
              <a:ext cx="3252651" cy="3252651"/>
            </a:xfrm>
            <a:prstGeom prst="ellipse">
              <a:avLst/>
            </a:prstGeom>
            <a:solidFill>
              <a:schemeClr val="bg1"/>
            </a:solidFill>
            <a:ln>
              <a:solidFill>
                <a:srgbClr val="F1F1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CCABDBF9-AA5E-9342-86DB-C5D89C2B01F5}"/>
                </a:ext>
              </a:extLst>
            </p:cNvPr>
            <p:cNvPicPr>
              <a:picLocks noChangeAspect="1"/>
            </p:cNvPicPr>
            <p:nvPr userDrawn="1"/>
          </p:nvPicPr>
          <p:blipFill>
            <a:blip r:embed="rId2"/>
            <a:srcRect/>
            <a:stretch/>
          </p:blipFill>
          <p:spPr>
            <a:xfrm>
              <a:off x="4510366" y="774879"/>
              <a:ext cx="3171267" cy="3171267"/>
            </a:xfrm>
            <a:prstGeom prst="rect">
              <a:avLst/>
            </a:prstGeom>
          </p:spPr>
        </p:pic>
      </p:grpSp>
    </p:spTree>
    <p:extLst>
      <p:ext uri="{BB962C8B-B14F-4D97-AF65-F5344CB8AC3E}">
        <p14:creationId xmlns:p14="http://schemas.microsoft.com/office/powerpoint/2010/main" val="115205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tart Ljusgr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E932102-BE2C-8D4E-9FE3-C5C6323A937C}"/>
              </a:ext>
            </a:extLst>
          </p:cNvPr>
          <p:cNvSpPr/>
          <p:nvPr userDrawn="1"/>
        </p:nvSpPr>
        <p:spPr>
          <a:xfrm>
            <a:off x="0" y="0"/>
            <a:ext cx="12192000" cy="6858000"/>
          </a:xfrm>
          <a:prstGeom prst="rect">
            <a:avLst/>
          </a:prstGeom>
          <a:solidFill>
            <a:srgbClr val="C8C9C7">
              <a:alpha val="1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1">
            <a:extLst>
              <a:ext uri="{FF2B5EF4-FFF2-40B4-BE49-F238E27FC236}">
                <a16:creationId xmlns:a16="http://schemas.microsoft.com/office/drawing/2014/main" id="{FF0F0B96-EE97-D24C-A706-E5480830646E}"/>
              </a:ext>
            </a:extLst>
          </p:cNvPr>
          <p:cNvSpPr>
            <a:spLocks noGrp="1"/>
          </p:cNvSpPr>
          <p:nvPr>
            <p:ph type="title" hasCustomPrompt="1"/>
          </p:nvPr>
        </p:nvSpPr>
        <p:spPr>
          <a:xfrm>
            <a:off x="2022923" y="1894431"/>
            <a:ext cx="8146153" cy="1325563"/>
          </a:xfrm>
          <a:prstGeom prst="rect">
            <a:avLst/>
          </a:prstGeom>
        </p:spPr>
        <p:txBody>
          <a:bodyPr anchor="b" anchorCtr="0"/>
          <a:lstStyle>
            <a:lvl1pPr>
              <a:defRPr b="1" i="0">
                <a:solidFill>
                  <a:srgbClr val="D45D00"/>
                </a:solidFill>
                <a:latin typeface="Corbel" panose="020B0503020204020204" pitchFamily="34" charset="0"/>
              </a:defRPr>
            </a:lvl1pPr>
          </a:lstStyle>
          <a:p>
            <a:r>
              <a:rPr lang="sv-SE" dirty="0"/>
              <a:t>Klicka här för att lägga till rubrik</a:t>
            </a:r>
          </a:p>
        </p:txBody>
      </p:sp>
      <p:sp>
        <p:nvSpPr>
          <p:cNvPr id="8" name="Platshållare för text 15">
            <a:extLst>
              <a:ext uri="{FF2B5EF4-FFF2-40B4-BE49-F238E27FC236}">
                <a16:creationId xmlns:a16="http://schemas.microsoft.com/office/drawing/2014/main" id="{B1F13829-0615-F847-929A-092EA8906ED9}"/>
              </a:ext>
            </a:extLst>
          </p:cNvPr>
          <p:cNvSpPr>
            <a:spLocks noGrp="1"/>
          </p:cNvSpPr>
          <p:nvPr>
            <p:ph type="body" sz="quarter" idx="10" hasCustomPrompt="1"/>
          </p:nvPr>
        </p:nvSpPr>
        <p:spPr>
          <a:xfrm>
            <a:off x="2022923" y="3222329"/>
            <a:ext cx="8139113" cy="915284"/>
          </a:xfrm>
          <a:prstGeom prst="rect">
            <a:avLst/>
          </a:prstGeom>
        </p:spPr>
        <p:txBody>
          <a:bodyPr/>
          <a:lstStyle>
            <a:lvl1pPr marL="0" indent="0">
              <a:buNone/>
              <a:defRPr sz="2400" b="0" i="0">
                <a:solidFill>
                  <a:srgbClr val="53565A"/>
                </a:solidFill>
                <a:latin typeface="Corbel" panose="020B0503020204020204" pitchFamily="34" charset="0"/>
              </a:defRPr>
            </a:lvl1pPr>
            <a:lvl2pPr marL="457200" indent="0">
              <a:buNone/>
              <a:defRPr sz="2000" b="0" i="0">
                <a:latin typeface="Corbel" panose="020B0503020204020204" pitchFamily="34" charset="0"/>
              </a:defRPr>
            </a:lvl2pPr>
          </a:lstStyle>
          <a:p>
            <a:pPr lvl="0"/>
            <a:r>
              <a:rPr lang="sv-SE" dirty="0"/>
              <a:t>Klicka här för att lägga till mellanrubrik</a:t>
            </a:r>
          </a:p>
        </p:txBody>
      </p:sp>
      <p:sp>
        <p:nvSpPr>
          <p:cNvPr id="6" name="Freeform 5">
            <a:extLst>
              <a:ext uri="{FF2B5EF4-FFF2-40B4-BE49-F238E27FC236}">
                <a16:creationId xmlns:a16="http://schemas.microsoft.com/office/drawing/2014/main" id="{9EABF81D-57BD-DC42-9DF8-24DBCDE1DF8F}"/>
              </a:ext>
            </a:extLst>
          </p:cNvPr>
          <p:cNvSpPr>
            <a:spLocks/>
          </p:cNvSpPr>
          <p:nvPr userDrawn="1"/>
        </p:nvSpPr>
        <p:spPr bwMode="auto">
          <a:xfrm>
            <a:off x="-3521" y="5193529"/>
            <a:ext cx="12192000" cy="1664471"/>
          </a:xfrm>
          <a:custGeom>
            <a:avLst/>
            <a:gdLst>
              <a:gd name="T0" fmla="*/ 0 w 2560"/>
              <a:gd name="T1" fmla="*/ 84 h 388"/>
              <a:gd name="T2" fmla="*/ 253 w 2560"/>
              <a:gd name="T3" fmla="*/ 41 h 388"/>
              <a:gd name="T4" fmla="*/ 1251 w 2560"/>
              <a:gd name="T5" fmla="*/ 49 h 388"/>
              <a:gd name="T6" fmla="*/ 1968 w 2560"/>
              <a:gd name="T7" fmla="*/ 79 h 388"/>
              <a:gd name="T8" fmla="*/ 2481 w 2560"/>
              <a:gd name="T9" fmla="*/ 37 h 388"/>
              <a:gd name="T10" fmla="*/ 2560 w 2560"/>
              <a:gd name="T11" fmla="*/ 16 h 388"/>
              <a:gd name="T12" fmla="*/ 2560 w 2560"/>
              <a:gd name="T13" fmla="*/ 17 h 388"/>
              <a:gd name="T14" fmla="*/ 2560 w 2560"/>
              <a:gd name="T15" fmla="*/ 388 h 388"/>
              <a:gd name="T16" fmla="*/ 0 w 2560"/>
              <a:gd name="T17" fmla="*/ 388 h 388"/>
              <a:gd name="T18" fmla="*/ 0 w 2560"/>
              <a:gd name="T19" fmla="*/ 85 h 388"/>
              <a:gd name="T20" fmla="*/ 0 w 2560"/>
              <a:gd name="T21" fmla="*/ 8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0" h="388">
                <a:moveTo>
                  <a:pt x="0" y="84"/>
                </a:moveTo>
                <a:cubicBezTo>
                  <a:pt x="59" y="69"/>
                  <a:pt x="146" y="54"/>
                  <a:pt x="253" y="41"/>
                </a:cubicBezTo>
                <a:cubicBezTo>
                  <a:pt x="585" y="0"/>
                  <a:pt x="919" y="28"/>
                  <a:pt x="1251" y="49"/>
                </a:cubicBezTo>
                <a:cubicBezTo>
                  <a:pt x="1490" y="63"/>
                  <a:pt x="1729" y="85"/>
                  <a:pt x="1968" y="79"/>
                </a:cubicBezTo>
                <a:cubicBezTo>
                  <a:pt x="2137" y="75"/>
                  <a:pt x="2316" y="75"/>
                  <a:pt x="2481" y="37"/>
                </a:cubicBezTo>
                <a:cubicBezTo>
                  <a:pt x="2515" y="29"/>
                  <a:pt x="2542" y="21"/>
                  <a:pt x="2560" y="16"/>
                </a:cubicBezTo>
                <a:cubicBezTo>
                  <a:pt x="2560" y="17"/>
                  <a:pt x="2560" y="17"/>
                  <a:pt x="2560" y="17"/>
                </a:cubicBezTo>
                <a:cubicBezTo>
                  <a:pt x="2560" y="388"/>
                  <a:pt x="2560" y="388"/>
                  <a:pt x="2560" y="388"/>
                </a:cubicBezTo>
                <a:cubicBezTo>
                  <a:pt x="0" y="388"/>
                  <a:pt x="0" y="388"/>
                  <a:pt x="0" y="388"/>
                </a:cubicBezTo>
                <a:cubicBezTo>
                  <a:pt x="0" y="85"/>
                  <a:pt x="0" y="85"/>
                  <a:pt x="0" y="85"/>
                </a:cubicBezTo>
                <a:lnTo>
                  <a:pt x="0"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pic>
        <p:nvPicPr>
          <p:cNvPr id="5" name="Bildobjekt 4" descr="En bild som visar text&#10;&#10;Automatiskt genererad beskrivning">
            <a:extLst>
              <a:ext uri="{FF2B5EF4-FFF2-40B4-BE49-F238E27FC236}">
                <a16:creationId xmlns:a16="http://schemas.microsoft.com/office/drawing/2014/main" id="{F4A310C9-A56B-434C-9CB7-E0903E7E1A3F}"/>
              </a:ext>
            </a:extLst>
          </p:cNvPr>
          <p:cNvPicPr>
            <a:picLocks noChangeAspect="1"/>
          </p:cNvPicPr>
          <p:nvPr userDrawn="1"/>
        </p:nvPicPr>
        <p:blipFill>
          <a:blip r:embed="rId2"/>
          <a:stretch>
            <a:fillRect/>
          </a:stretch>
        </p:blipFill>
        <p:spPr>
          <a:xfrm>
            <a:off x="536848" y="5677604"/>
            <a:ext cx="2715804" cy="882876"/>
          </a:xfrm>
          <a:prstGeom prst="rect">
            <a:avLst/>
          </a:prstGeom>
        </p:spPr>
      </p:pic>
    </p:spTree>
    <p:extLst>
      <p:ext uri="{BB962C8B-B14F-4D97-AF65-F5344CB8AC3E}">
        <p14:creationId xmlns:p14="http://schemas.microsoft.com/office/powerpoint/2010/main" val="221098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tart Ljusorang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E932102-BE2C-8D4E-9FE3-C5C6323A937C}"/>
              </a:ext>
            </a:extLst>
          </p:cNvPr>
          <p:cNvSpPr/>
          <p:nvPr userDrawn="1"/>
        </p:nvSpPr>
        <p:spPr>
          <a:xfrm>
            <a:off x="0" y="0"/>
            <a:ext cx="12192000" cy="6858000"/>
          </a:xfrm>
          <a:prstGeom prst="rect">
            <a:avLst/>
          </a:prstGeom>
          <a:solidFill>
            <a:srgbClr val="F2A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1">
            <a:extLst>
              <a:ext uri="{FF2B5EF4-FFF2-40B4-BE49-F238E27FC236}">
                <a16:creationId xmlns:a16="http://schemas.microsoft.com/office/drawing/2014/main" id="{FF0F0B96-EE97-D24C-A706-E5480830646E}"/>
              </a:ext>
            </a:extLst>
          </p:cNvPr>
          <p:cNvSpPr>
            <a:spLocks noGrp="1"/>
          </p:cNvSpPr>
          <p:nvPr>
            <p:ph type="title" hasCustomPrompt="1"/>
          </p:nvPr>
        </p:nvSpPr>
        <p:spPr>
          <a:xfrm>
            <a:off x="2022923" y="1894431"/>
            <a:ext cx="8146153" cy="1325563"/>
          </a:xfrm>
          <a:prstGeom prst="rect">
            <a:avLst/>
          </a:prstGeom>
        </p:spPr>
        <p:txBody>
          <a:bodyPr anchor="b" anchorCtr="0"/>
          <a:lstStyle>
            <a:lvl1pPr>
              <a:defRPr b="1" i="0">
                <a:solidFill>
                  <a:srgbClr val="D45D00"/>
                </a:solidFill>
                <a:latin typeface="Corbel" panose="020B0503020204020204" pitchFamily="34" charset="0"/>
              </a:defRPr>
            </a:lvl1pPr>
          </a:lstStyle>
          <a:p>
            <a:r>
              <a:rPr lang="sv-SE" dirty="0"/>
              <a:t>Klicka här för att lägga till rubrik</a:t>
            </a:r>
          </a:p>
        </p:txBody>
      </p:sp>
      <p:sp>
        <p:nvSpPr>
          <p:cNvPr id="8" name="Platshållare för text 15">
            <a:extLst>
              <a:ext uri="{FF2B5EF4-FFF2-40B4-BE49-F238E27FC236}">
                <a16:creationId xmlns:a16="http://schemas.microsoft.com/office/drawing/2014/main" id="{B1F13829-0615-F847-929A-092EA8906ED9}"/>
              </a:ext>
            </a:extLst>
          </p:cNvPr>
          <p:cNvSpPr>
            <a:spLocks noGrp="1"/>
          </p:cNvSpPr>
          <p:nvPr>
            <p:ph type="body" sz="quarter" idx="10" hasCustomPrompt="1"/>
          </p:nvPr>
        </p:nvSpPr>
        <p:spPr>
          <a:xfrm>
            <a:off x="2022923" y="3222329"/>
            <a:ext cx="8139113" cy="915284"/>
          </a:xfrm>
          <a:prstGeom prst="rect">
            <a:avLst/>
          </a:prstGeom>
        </p:spPr>
        <p:txBody>
          <a:bodyPr/>
          <a:lstStyle>
            <a:lvl1pPr marL="0" indent="0">
              <a:buNone/>
              <a:defRPr sz="2400" b="0" i="0">
                <a:solidFill>
                  <a:srgbClr val="53565A"/>
                </a:solidFill>
                <a:latin typeface="Corbel" panose="020B0503020204020204" pitchFamily="34" charset="0"/>
              </a:defRPr>
            </a:lvl1pPr>
            <a:lvl2pPr marL="457200" indent="0">
              <a:buNone/>
              <a:defRPr sz="2000" b="0" i="0">
                <a:latin typeface="Corbel" panose="020B0503020204020204" pitchFamily="34" charset="0"/>
              </a:defRPr>
            </a:lvl2pPr>
          </a:lstStyle>
          <a:p>
            <a:pPr lvl="0"/>
            <a:r>
              <a:rPr lang="sv-SE" dirty="0"/>
              <a:t>Klicka här för att lägga till mellanrubrik</a:t>
            </a:r>
          </a:p>
        </p:txBody>
      </p:sp>
      <p:sp>
        <p:nvSpPr>
          <p:cNvPr id="9" name="Freeform 5">
            <a:extLst>
              <a:ext uri="{FF2B5EF4-FFF2-40B4-BE49-F238E27FC236}">
                <a16:creationId xmlns:a16="http://schemas.microsoft.com/office/drawing/2014/main" id="{84253397-0C0B-AC4E-BFBE-7B9F16BEAC02}"/>
              </a:ext>
            </a:extLst>
          </p:cNvPr>
          <p:cNvSpPr>
            <a:spLocks/>
          </p:cNvSpPr>
          <p:nvPr userDrawn="1"/>
        </p:nvSpPr>
        <p:spPr bwMode="auto">
          <a:xfrm>
            <a:off x="-3521" y="5193529"/>
            <a:ext cx="12192000" cy="1664471"/>
          </a:xfrm>
          <a:custGeom>
            <a:avLst/>
            <a:gdLst>
              <a:gd name="T0" fmla="*/ 0 w 2560"/>
              <a:gd name="T1" fmla="*/ 84 h 388"/>
              <a:gd name="T2" fmla="*/ 253 w 2560"/>
              <a:gd name="T3" fmla="*/ 41 h 388"/>
              <a:gd name="T4" fmla="*/ 1251 w 2560"/>
              <a:gd name="T5" fmla="*/ 49 h 388"/>
              <a:gd name="T6" fmla="*/ 1968 w 2560"/>
              <a:gd name="T7" fmla="*/ 79 h 388"/>
              <a:gd name="T8" fmla="*/ 2481 w 2560"/>
              <a:gd name="T9" fmla="*/ 37 h 388"/>
              <a:gd name="T10" fmla="*/ 2560 w 2560"/>
              <a:gd name="T11" fmla="*/ 16 h 388"/>
              <a:gd name="T12" fmla="*/ 2560 w 2560"/>
              <a:gd name="T13" fmla="*/ 17 h 388"/>
              <a:gd name="T14" fmla="*/ 2560 w 2560"/>
              <a:gd name="T15" fmla="*/ 388 h 388"/>
              <a:gd name="T16" fmla="*/ 0 w 2560"/>
              <a:gd name="T17" fmla="*/ 388 h 388"/>
              <a:gd name="T18" fmla="*/ 0 w 2560"/>
              <a:gd name="T19" fmla="*/ 85 h 388"/>
              <a:gd name="T20" fmla="*/ 0 w 2560"/>
              <a:gd name="T21" fmla="*/ 8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0" h="388">
                <a:moveTo>
                  <a:pt x="0" y="84"/>
                </a:moveTo>
                <a:cubicBezTo>
                  <a:pt x="59" y="69"/>
                  <a:pt x="146" y="54"/>
                  <a:pt x="253" y="41"/>
                </a:cubicBezTo>
                <a:cubicBezTo>
                  <a:pt x="585" y="0"/>
                  <a:pt x="919" y="28"/>
                  <a:pt x="1251" y="49"/>
                </a:cubicBezTo>
                <a:cubicBezTo>
                  <a:pt x="1490" y="63"/>
                  <a:pt x="1729" y="85"/>
                  <a:pt x="1968" y="79"/>
                </a:cubicBezTo>
                <a:cubicBezTo>
                  <a:pt x="2137" y="75"/>
                  <a:pt x="2316" y="75"/>
                  <a:pt x="2481" y="37"/>
                </a:cubicBezTo>
                <a:cubicBezTo>
                  <a:pt x="2515" y="29"/>
                  <a:pt x="2542" y="21"/>
                  <a:pt x="2560" y="16"/>
                </a:cubicBezTo>
                <a:cubicBezTo>
                  <a:pt x="2560" y="17"/>
                  <a:pt x="2560" y="17"/>
                  <a:pt x="2560" y="17"/>
                </a:cubicBezTo>
                <a:cubicBezTo>
                  <a:pt x="2560" y="388"/>
                  <a:pt x="2560" y="388"/>
                  <a:pt x="2560" y="388"/>
                </a:cubicBezTo>
                <a:cubicBezTo>
                  <a:pt x="0" y="388"/>
                  <a:pt x="0" y="388"/>
                  <a:pt x="0" y="388"/>
                </a:cubicBezTo>
                <a:cubicBezTo>
                  <a:pt x="0" y="85"/>
                  <a:pt x="0" y="85"/>
                  <a:pt x="0" y="85"/>
                </a:cubicBezTo>
                <a:lnTo>
                  <a:pt x="0"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pic>
        <p:nvPicPr>
          <p:cNvPr id="10" name="Bildobjekt 9" descr="En bild som visar text&#10;&#10;Automatiskt genererad beskrivning">
            <a:extLst>
              <a:ext uri="{FF2B5EF4-FFF2-40B4-BE49-F238E27FC236}">
                <a16:creationId xmlns:a16="http://schemas.microsoft.com/office/drawing/2014/main" id="{A23B8443-3268-224F-A2B9-2AA69CFFE2EE}"/>
              </a:ext>
            </a:extLst>
          </p:cNvPr>
          <p:cNvPicPr>
            <a:picLocks noChangeAspect="1"/>
          </p:cNvPicPr>
          <p:nvPr userDrawn="1"/>
        </p:nvPicPr>
        <p:blipFill>
          <a:blip r:embed="rId2"/>
          <a:stretch>
            <a:fillRect/>
          </a:stretch>
        </p:blipFill>
        <p:spPr>
          <a:xfrm>
            <a:off x="536848" y="5677604"/>
            <a:ext cx="2715804" cy="882876"/>
          </a:xfrm>
          <a:prstGeom prst="rect">
            <a:avLst/>
          </a:prstGeom>
        </p:spPr>
      </p:pic>
    </p:spTree>
    <p:extLst>
      <p:ext uri="{BB962C8B-B14F-4D97-AF65-F5344CB8AC3E}">
        <p14:creationId xmlns:p14="http://schemas.microsoft.com/office/powerpoint/2010/main" val="33621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1 Gr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E932102-BE2C-8D4E-9FE3-C5C6323A937C}"/>
              </a:ext>
            </a:extLst>
          </p:cNvPr>
          <p:cNvSpPr/>
          <p:nvPr userDrawn="1"/>
        </p:nvSpPr>
        <p:spPr>
          <a:xfrm>
            <a:off x="0" y="0"/>
            <a:ext cx="12192000" cy="6858000"/>
          </a:xfrm>
          <a:prstGeom prst="rect">
            <a:avLst/>
          </a:prstGeom>
          <a:solidFill>
            <a:srgbClr val="C8C9C7">
              <a:alpha val="1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C8C9C7"/>
              </a:solidFill>
            </a:endParaRPr>
          </a:p>
        </p:txBody>
      </p:sp>
      <p:pic>
        <p:nvPicPr>
          <p:cNvPr id="7" name="Bildobjekt 6">
            <a:extLst>
              <a:ext uri="{FF2B5EF4-FFF2-40B4-BE49-F238E27FC236}">
                <a16:creationId xmlns:a16="http://schemas.microsoft.com/office/drawing/2014/main" id="{EF77EDA2-DFB7-9444-9C81-3239CAA6B49C}"/>
              </a:ext>
            </a:extLst>
          </p:cNvPr>
          <p:cNvPicPr>
            <a:picLocks noChangeAspect="1"/>
          </p:cNvPicPr>
          <p:nvPr userDrawn="1"/>
        </p:nvPicPr>
        <p:blipFill>
          <a:blip r:embed="rId2"/>
          <a:srcRect/>
          <a:stretch/>
        </p:blipFill>
        <p:spPr>
          <a:xfrm>
            <a:off x="259476" y="209084"/>
            <a:ext cx="1156612" cy="1156612"/>
          </a:xfrm>
          <a:prstGeom prst="rect">
            <a:avLst/>
          </a:prstGeom>
        </p:spPr>
      </p:pic>
      <p:sp>
        <p:nvSpPr>
          <p:cNvPr id="8" name="Rubrik 11">
            <a:extLst>
              <a:ext uri="{FF2B5EF4-FFF2-40B4-BE49-F238E27FC236}">
                <a16:creationId xmlns:a16="http://schemas.microsoft.com/office/drawing/2014/main" id="{4D669F9F-0752-4044-A196-2A16654EFF76}"/>
              </a:ext>
            </a:extLst>
          </p:cNvPr>
          <p:cNvSpPr>
            <a:spLocks noGrp="1"/>
          </p:cNvSpPr>
          <p:nvPr>
            <p:ph type="title" hasCustomPrompt="1"/>
          </p:nvPr>
        </p:nvSpPr>
        <p:spPr>
          <a:xfrm>
            <a:off x="2062800" y="914400"/>
            <a:ext cx="8146152" cy="1310560"/>
          </a:xfrm>
          <a:prstGeom prst="rect">
            <a:avLst/>
          </a:prstGeom>
        </p:spPr>
        <p:txBody>
          <a:bodyPr wrap="square" lIns="90000" anchor="b" anchorCtr="0"/>
          <a:lstStyle>
            <a:lvl1pPr>
              <a:defRPr b="1" i="0">
                <a:solidFill>
                  <a:srgbClr val="D45D00"/>
                </a:solidFill>
                <a:latin typeface="Corbel" panose="020B0503020204020204" pitchFamily="34" charset="0"/>
              </a:defRPr>
            </a:lvl1pPr>
          </a:lstStyle>
          <a:p>
            <a:r>
              <a:rPr lang="sv-SE" dirty="0"/>
              <a:t>Klicka här för att lägga till rubrik</a:t>
            </a:r>
          </a:p>
        </p:txBody>
      </p:sp>
      <p:sp>
        <p:nvSpPr>
          <p:cNvPr id="9" name="Platshållare för text 15">
            <a:extLst>
              <a:ext uri="{FF2B5EF4-FFF2-40B4-BE49-F238E27FC236}">
                <a16:creationId xmlns:a16="http://schemas.microsoft.com/office/drawing/2014/main" id="{A56483B7-F035-0246-B5AE-FF0F2ABF28F7}"/>
              </a:ext>
            </a:extLst>
          </p:cNvPr>
          <p:cNvSpPr>
            <a:spLocks noGrp="1"/>
          </p:cNvSpPr>
          <p:nvPr>
            <p:ph type="body" sz="quarter" idx="10" hasCustomPrompt="1"/>
          </p:nvPr>
        </p:nvSpPr>
        <p:spPr>
          <a:xfrm>
            <a:off x="2069839" y="2366929"/>
            <a:ext cx="8139113" cy="3278187"/>
          </a:xfrm>
          <a:prstGeom prst="rect">
            <a:avLst/>
          </a:prstGeom>
        </p:spPr>
        <p:txBody>
          <a:bodyPr/>
          <a:lstStyle>
            <a:lvl1pPr>
              <a:defRPr sz="2400" b="0" i="0">
                <a:solidFill>
                  <a:srgbClr val="53565A"/>
                </a:solidFill>
                <a:latin typeface="Corbel" panose="020B0503020204020204" pitchFamily="34" charset="0"/>
              </a:defRPr>
            </a:lvl1pPr>
            <a:lvl2pPr>
              <a:defRPr sz="2000" b="0" i="0">
                <a:solidFill>
                  <a:srgbClr val="53565A"/>
                </a:solidFill>
                <a:latin typeface="Corbel" panose="020B0503020204020204" pitchFamily="34" charset="0"/>
              </a:defRPr>
            </a:lvl2pPr>
          </a:lstStyle>
          <a:p>
            <a:pPr lvl="0"/>
            <a:r>
              <a:rPr lang="sv-SE" dirty="0"/>
              <a:t>Klicka här för att lägga till text</a:t>
            </a:r>
          </a:p>
          <a:p>
            <a:pPr lvl="1"/>
            <a:r>
              <a:rPr lang="sv-SE" dirty="0"/>
              <a:t>Nivå två</a:t>
            </a:r>
          </a:p>
        </p:txBody>
      </p:sp>
    </p:spTree>
    <p:extLst>
      <p:ext uri="{BB962C8B-B14F-4D97-AF65-F5344CB8AC3E}">
        <p14:creationId xmlns:p14="http://schemas.microsoft.com/office/powerpoint/2010/main" val="55512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1 Orang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E932102-BE2C-8D4E-9FE3-C5C6323A937C}"/>
              </a:ext>
            </a:extLst>
          </p:cNvPr>
          <p:cNvSpPr/>
          <p:nvPr userDrawn="1"/>
        </p:nvSpPr>
        <p:spPr>
          <a:xfrm>
            <a:off x="0" y="0"/>
            <a:ext cx="12192000" cy="6858000"/>
          </a:xfrm>
          <a:prstGeom prst="rect">
            <a:avLst/>
          </a:prstGeom>
          <a:solidFill>
            <a:srgbClr val="F2A900">
              <a:alpha val="1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1">
            <a:extLst>
              <a:ext uri="{FF2B5EF4-FFF2-40B4-BE49-F238E27FC236}">
                <a16:creationId xmlns:a16="http://schemas.microsoft.com/office/drawing/2014/main" id="{FF0F0B96-EE97-D24C-A706-E5480830646E}"/>
              </a:ext>
            </a:extLst>
          </p:cNvPr>
          <p:cNvSpPr>
            <a:spLocks noGrp="1"/>
          </p:cNvSpPr>
          <p:nvPr>
            <p:ph type="title" hasCustomPrompt="1"/>
          </p:nvPr>
        </p:nvSpPr>
        <p:spPr>
          <a:xfrm>
            <a:off x="2062800" y="914400"/>
            <a:ext cx="8146152" cy="1310560"/>
          </a:xfrm>
          <a:prstGeom prst="rect">
            <a:avLst/>
          </a:prstGeom>
        </p:spPr>
        <p:txBody>
          <a:bodyPr wrap="square" lIns="90000" anchor="b" anchorCtr="0"/>
          <a:lstStyle>
            <a:lvl1pPr>
              <a:defRPr b="1" i="0">
                <a:solidFill>
                  <a:srgbClr val="D45D00"/>
                </a:solidFill>
                <a:latin typeface="Corbel" panose="020B0503020204020204" pitchFamily="34" charset="0"/>
              </a:defRPr>
            </a:lvl1pPr>
          </a:lstStyle>
          <a:p>
            <a:r>
              <a:rPr lang="sv-SE" dirty="0"/>
              <a:t>Klicka här för att lägga till rubrik</a:t>
            </a:r>
          </a:p>
        </p:txBody>
      </p:sp>
      <p:sp>
        <p:nvSpPr>
          <p:cNvPr id="8" name="Platshållare för text 15">
            <a:extLst>
              <a:ext uri="{FF2B5EF4-FFF2-40B4-BE49-F238E27FC236}">
                <a16:creationId xmlns:a16="http://schemas.microsoft.com/office/drawing/2014/main" id="{B1F13829-0615-F847-929A-092EA8906ED9}"/>
              </a:ext>
            </a:extLst>
          </p:cNvPr>
          <p:cNvSpPr>
            <a:spLocks noGrp="1"/>
          </p:cNvSpPr>
          <p:nvPr>
            <p:ph type="body" sz="quarter" idx="10" hasCustomPrompt="1"/>
          </p:nvPr>
        </p:nvSpPr>
        <p:spPr>
          <a:xfrm>
            <a:off x="2069839" y="2366929"/>
            <a:ext cx="8139113" cy="3278187"/>
          </a:xfrm>
          <a:prstGeom prst="rect">
            <a:avLst/>
          </a:prstGeom>
        </p:spPr>
        <p:txBody>
          <a:bodyPr/>
          <a:lstStyle>
            <a:lvl1pPr>
              <a:defRPr sz="2400" b="0" i="0">
                <a:solidFill>
                  <a:srgbClr val="53565A"/>
                </a:solidFill>
                <a:latin typeface="Corbel" panose="020B0503020204020204" pitchFamily="34" charset="0"/>
              </a:defRPr>
            </a:lvl1pPr>
            <a:lvl2pPr>
              <a:defRPr sz="2000" b="0" i="0">
                <a:solidFill>
                  <a:srgbClr val="53565A"/>
                </a:solidFill>
                <a:latin typeface="Corbel" panose="020B0503020204020204" pitchFamily="34" charset="0"/>
              </a:defRPr>
            </a:lvl2pPr>
          </a:lstStyle>
          <a:p>
            <a:pPr lvl="0"/>
            <a:r>
              <a:rPr lang="sv-SE" dirty="0"/>
              <a:t>Klicka här för att lägga till text</a:t>
            </a:r>
          </a:p>
          <a:p>
            <a:pPr lvl="1"/>
            <a:r>
              <a:rPr lang="sv-SE" dirty="0"/>
              <a:t>Nivå två</a:t>
            </a:r>
          </a:p>
        </p:txBody>
      </p:sp>
      <p:pic>
        <p:nvPicPr>
          <p:cNvPr id="15" name="Bildobjekt 14">
            <a:extLst>
              <a:ext uri="{FF2B5EF4-FFF2-40B4-BE49-F238E27FC236}">
                <a16:creationId xmlns:a16="http://schemas.microsoft.com/office/drawing/2014/main" id="{07D8CE64-7013-7B4A-ACC3-E2647B730444}"/>
              </a:ext>
            </a:extLst>
          </p:cNvPr>
          <p:cNvPicPr>
            <a:picLocks noChangeAspect="1"/>
          </p:cNvPicPr>
          <p:nvPr userDrawn="1"/>
        </p:nvPicPr>
        <p:blipFill>
          <a:blip r:embed="rId2"/>
          <a:srcRect/>
          <a:stretch/>
        </p:blipFill>
        <p:spPr>
          <a:xfrm>
            <a:off x="259476" y="209084"/>
            <a:ext cx="1156612" cy="1156612"/>
          </a:xfrm>
          <a:prstGeom prst="rect">
            <a:avLst/>
          </a:prstGeom>
        </p:spPr>
      </p:pic>
    </p:spTree>
    <p:extLst>
      <p:ext uri="{BB962C8B-B14F-4D97-AF65-F5344CB8AC3E}">
        <p14:creationId xmlns:p14="http://schemas.microsoft.com/office/powerpoint/2010/main" val="62324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2 Gr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E932102-BE2C-8D4E-9FE3-C5C6323A937C}"/>
              </a:ext>
            </a:extLst>
          </p:cNvPr>
          <p:cNvSpPr/>
          <p:nvPr userDrawn="1"/>
        </p:nvSpPr>
        <p:spPr>
          <a:xfrm>
            <a:off x="0" y="0"/>
            <a:ext cx="12192000" cy="6858000"/>
          </a:xfrm>
          <a:prstGeom prst="rect">
            <a:avLst/>
          </a:prstGeom>
          <a:solidFill>
            <a:srgbClr val="C8C9C7">
              <a:alpha val="1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Freeform 5">
            <a:extLst>
              <a:ext uri="{FF2B5EF4-FFF2-40B4-BE49-F238E27FC236}">
                <a16:creationId xmlns:a16="http://schemas.microsoft.com/office/drawing/2014/main" id="{58114B77-A51D-8C48-B224-2183D8ACE08E}"/>
              </a:ext>
            </a:extLst>
          </p:cNvPr>
          <p:cNvSpPr>
            <a:spLocks/>
          </p:cNvSpPr>
          <p:nvPr userDrawn="1"/>
        </p:nvSpPr>
        <p:spPr bwMode="auto">
          <a:xfrm>
            <a:off x="0" y="5483577"/>
            <a:ext cx="12192000" cy="1374424"/>
          </a:xfrm>
          <a:custGeom>
            <a:avLst/>
            <a:gdLst>
              <a:gd name="T0" fmla="*/ 0 w 2560"/>
              <a:gd name="T1" fmla="*/ 84 h 388"/>
              <a:gd name="T2" fmla="*/ 253 w 2560"/>
              <a:gd name="T3" fmla="*/ 41 h 388"/>
              <a:gd name="T4" fmla="*/ 1251 w 2560"/>
              <a:gd name="T5" fmla="*/ 49 h 388"/>
              <a:gd name="T6" fmla="*/ 1968 w 2560"/>
              <a:gd name="T7" fmla="*/ 79 h 388"/>
              <a:gd name="T8" fmla="*/ 2481 w 2560"/>
              <a:gd name="T9" fmla="*/ 37 h 388"/>
              <a:gd name="T10" fmla="*/ 2560 w 2560"/>
              <a:gd name="T11" fmla="*/ 16 h 388"/>
              <a:gd name="T12" fmla="*/ 2560 w 2560"/>
              <a:gd name="T13" fmla="*/ 17 h 388"/>
              <a:gd name="T14" fmla="*/ 2560 w 2560"/>
              <a:gd name="T15" fmla="*/ 388 h 388"/>
              <a:gd name="T16" fmla="*/ 0 w 2560"/>
              <a:gd name="T17" fmla="*/ 388 h 388"/>
              <a:gd name="T18" fmla="*/ 0 w 2560"/>
              <a:gd name="T19" fmla="*/ 85 h 388"/>
              <a:gd name="T20" fmla="*/ 0 w 2560"/>
              <a:gd name="T21" fmla="*/ 8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0" h="388">
                <a:moveTo>
                  <a:pt x="0" y="84"/>
                </a:moveTo>
                <a:cubicBezTo>
                  <a:pt x="59" y="69"/>
                  <a:pt x="146" y="54"/>
                  <a:pt x="253" y="41"/>
                </a:cubicBezTo>
                <a:cubicBezTo>
                  <a:pt x="585" y="0"/>
                  <a:pt x="919" y="28"/>
                  <a:pt x="1251" y="49"/>
                </a:cubicBezTo>
                <a:cubicBezTo>
                  <a:pt x="1490" y="63"/>
                  <a:pt x="1729" y="85"/>
                  <a:pt x="1968" y="79"/>
                </a:cubicBezTo>
                <a:cubicBezTo>
                  <a:pt x="2137" y="75"/>
                  <a:pt x="2316" y="75"/>
                  <a:pt x="2481" y="37"/>
                </a:cubicBezTo>
                <a:cubicBezTo>
                  <a:pt x="2515" y="29"/>
                  <a:pt x="2542" y="21"/>
                  <a:pt x="2560" y="16"/>
                </a:cubicBezTo>
                <a:cubicBezTo>
                  <a:pt x="2560" y="17"/>
                  <a:pt x="2560" y="17"/>
                  <a:pt x="2560" y="17"/>
                </a:cubicBezTo>
                <a:cubicBezTo>
                  <a:pt x="2560" y="388"/>
                  <a:pt x="2560" y="388"/>
                  <a:pt x="2560" y="388"/>
                </a:cubicBezTo>
                <a:cubicBezTo>
                  <a:pt x="0" y="388"/>
                  <a:pt x="0" y="388"/>
                  <a:pt x="0" y="388"/>
                </a:cubicBezTo>
                <a:cubicBezTo>
                  <a:pt x="0" y="85"/>
                  <a:pt x="0" y="85"/>
                  <a:pt x="0" y="85"/>
                </a:cubicBezTo>
                <a:lnTo>
                  <a:pt x="0"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pic>
        <p:nvPicPr>
          <p:cNvPr id="10" name="Bildobjekt 9" descr="En bild som visar text&#10;&#10;Automatiskt genererad beskrivning">
            <a:extLst>
              <a:ext uri="{FF2B5EF4-FFF2-40B4-BE49-F238E27FC236}">
                <a16:creationId xmlns:a16="http://schemas.microsoft.com/office/drawing/2014/main" id="{7B7DFD86-9EAA-9C40-9015-CF0B527CA03A}"/>
              </a:ext>
            </a:extLst>
          </p:cNvPr>
          <p:cNvPicPr>
            <a:picLocks noChangeAspect="1"/>
          </p:cNvPicPr>
          <p:nvPr userDrawn="1"/>
        </p:nvPicPr>
        <p:blipFill>
          <a:blip r:embed="rId2"/>
          <a:stretch>
            <a:fillRect/>
          </a:stretch>
        </p:blipFill>
        <p:spPr>
          <a:xfrm>
            <a:off x="536849" y="5955363"/>
            <a:ext cx="1997346" cy="649314"/>
          </a:xfrm>
          <a:prstGeom prst="rect">
            <a:avLst/>
          </a:prstGeom>
        </p:spPr>
      </p:pic>
      <p:sp>
        <p:nvSpPr>
          <p:cNvPr id="12" name="Rubrik 11">
            <a:extLst>
              <a:ext uri="{FF2B5EF4-FFF2-40B4-BE49-F238E27FC236}">
                <a16:creationId xmlns:a16="http://schemas.microsoft.com/office/drawing/2014/main" id="{E76E0183-35E0-DE41-A442-84C36065F3B4}"/>
              </a:ext>
            </a:extLst>
          </p:cNvPr>
          <p:cNvSpPr>
            <a:spLocks noGrp="1"/>
          </p:cNvSpPr>
          <p:nvPr>
            <p:ph type="title" hasCustomPrompt="1"/>
          </p:nvPr>
        </p:nvSpPr>
        <p:spPr>
          <a:xfrm>
            <a:off x="2062800" y="914400"/>
            <a:ext cx="8146152" cy="1310560"/>
          </a:xfrm>
          <a:prstGeom prst="rect">
            <a:avLst/>
          </a:prstGeom>
        </p:spPr>
        <p:txBody>
          <a:bodyPr wrap="square" lIns="90000" anchor="b" anchorCtr="0"/>
          <a:lstStyle>
            <a:lvl1pPr>
              <a:defRPr b="1" i="0">
                <a:solidFill>
                  <a:srgbClr val="53565A"/>
                </a:solidFill>
                <a:latin typeface="Corbel" panose="020B0503020204020204" pitchFamily="34" charset="0"/>
              </a:defRPr>
            </a:lvl1pPr>
          </a:lstStyle>
          <a:p>
            <a:r>
              <a:rPr lang="sv-SE" dirty="0"/>
              <a:t>Klicka här för att lägga till rubrik</a:t>
            </a:r>
          </a:p>
        </p:txBody>
      </p:sp>
      <p:sp>
        <p:nvSpPr>
          <p:cNvPr id="13" name="Platshållare för text 15">
            <a:extLst>
              <a:ext uri="{FF2B5EF4-FFF2-40B4-BE49-F238E27FC236}">
                <a16:creationId xmlns:a16="http://schemas.microsoft.com/office/drawing/2014/main" id="{D22D9DB8-F4D1-9743-A609-895630FBAEB2}"/>
              </a:ext>
            </a:extLst>
          </p:cNvPr>
          <p:cNvSpPr>
            <a:spLocks noGrp="1"/>
          </p:cNvSpPr>
          <p:nvPr>
            <p:ph type="body" sz="quarter" idx="10" hasCustomPrompt="1"/>
          </p:nvPr>
        </p:nvSpPr>
        <p:spPr>
          <a:xfrm>
            <a:off x="2069839" y="2366929"/>
            <a:ext cx="8139113" cy="2913199"/>
          </a:xfrm>
          <a:prstGeom prst="rect">
            <a:avLst/>
          </a:prstGeom>
        </p:spPr>
        <p:txBody>
          <a:bodyPr/>
          <a:lstStyle>
            <a:lvl1pPr>
              <a:defRPr sz="2400" b="0" i="0">
                <a:solidFill>
                  <a:srgbClr val="53565A"/>
                </a:solidFill>
                <a:latin typeface="Corbel" panose="020B0503020204020204" pitchFamily="34" charset="0"/>
              </a:defRPr>
            </a:lvl1pPr>
            <a:lvl2pPr>
              <a:defRPr sz="2000" b="0" i="0">
                <a:solidFill>
                  <a:srgbClr val="53565A"/>
                </a:solidFill>
                <a:latin typeface="Corbel" panose="020B0503020204020204" pitchFamily="34" charset="0"/>
              </a:defRPr>
            </a:lvl2pPr>
          </a:lstStyle>
          <a:p>
            <a:pPr lvl="0"/>
            <a:r>
              <a:rPr lang="sv-SE" dirty="0"/>
              <a:t>Klicka här för att lägga till text</a:t>
            </a:r>
          </a:p>
          <a:p>
            <a:pPr lvl="1"/>
            <a:r>
              <a:rPr lang="sv-SE" dirty="0"/>
              <a:t>Nivå två</a:t>
            </a:r>
          </a:p>
        </p:txBody>
      </p:sp>
    </p:spTree>
    <p:extLst>
      <p:ext uri="{BB962C8B-B14F-4D97-AF65-F5344CB8AC3E}">
        <p14:creationId xmlns:p14="http://schemas.microsoft.com/office/powerpoint/2010/main" val="409707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2 orang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E932102-BE2C-8D4E-9FE3-C5C6323A937C}"/>
              </a:ext>
            </a:extLst>
          </p:cNvPr>
          <p:cNvSpPr/>
          <p:nvPr userDrawn="1"/>
        </p:nvSpPr>
        <p:spPr>
          <a:xfrm>
            <a:off x="0" y="0"/>
            <a:ext cx="12192000" cy="6858000"/>
          </a:xfrm>
          <a:prstGeom prst="rect">
            <a:avLst/>
          </a:prstGeom>
          <a:solidFill>
            <a:srgbClr val="F2A900">
              <a:alpha val="1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ubrik 11">
            <a:extLst>
              <a:ext uri="{FF2B5EF4-FFF2-40B4-BE49-F238E27FC236}">
                <a16:creationId xmlns:a16="http://schemas.microsoft.com/office/drawing/2014/main" id="{762CD844-843D-FC47-9584-2549B0DA508A}"/>
              </a:ext>
            </a:extLst>
          </p:cNvPr>
          <p:cNvSpPr>
            <a:spLocks noGrp="1"/>
          </p:cNvSpPr>
          <p:nvPr>
            <p:ph type="title" hasCustomPrompt="1"/>
          </p:nvPr>
        </p:nvSpPr>
        <p:spPr>
          <a:xfrm>
            <a:off x="2062800" y="914400"/>
            <a:ext cx="8146152" cy="1310560"/>
          </a:xfrm>
          <a:prstGeom prst="rect">
            <a:avLst/>
          </a:prstGeom>
        </p:spPr>
        <p:txBody>
          <a:bodyPr wrap="square" lIns="90000" anchor="b" anchorCtr="0"/>
          <a:lstStyle>
            <a:lvl1pPr>
              <a:defRPr b="1" i="0">
                <a:solidFill>
                  <a:srgbClr val="D45D00"/>
                </a:solidFill>
                <a:latin typeface="Corbel" panose="020B0503020204020204" pitchFamily="34" charset="0"/>
              </a:defRPr>
            </a:lvl1pPr>
          </a:lstStyle>
          <a:p>
            <a:r>
              <a:rPr lang="sv-SE" dirty="0"/>
              <a:t>Klicka här för att lägga till rubrik</a:t>
            </a:r>
          </a:p>
        </p:txBody>
      </p:sp>
      <p:sp>
        <p:nvSpPr>
          <p:cNvPr id="18" name="Platshållare för text 15">
            <a:extLst>
              <a:ext uri="{FF2B5EF4-FFF2-40B4-BE49-F238E27FC236}">
                <a16:creationId xmlns:a16="http://schemas.microsoft.com/office/drawing/2014/main" id="{C9EA274F-C4BA-2B45-8AA4-C17973AA2D02}"/>
              </a:ext>
            </a:extLst>
          </p:cNvPr>
          <p:cNvSpPr>
            <a:spLocks noGrp="1"/>
          </p:cNvSpPr>
          <p:nvPr>
            <p:ph type="body" sz="quarter" idx="10" hasCustomPrompt="1"/>
          </p:nvPr>
        </p:nvSpPr>
        <p:spPr>
          <a:xfrm>
            <a:off x="2069839" y="2366929"/>
            <a:ext cx="8139113" cy="2913199"/>
          </a:xfrm>
          <a:prstGeom prst="rect">
            <a:avLst/>
          </a:prstGeom>
        </p:spPr>
        <p:txBody>
          <a:bodyPr/>
          <a:lstStyle>
            <a:lvl1pPr>
              <a:defRPr sz="2400" b="0" i="0">
                <a:solidFill>
                  <a:srgbClr val="53565A"/>
                </a:solidFill>
                <a:latin typeface="Corbel" panose="020B0503020204020204" pitchFamily="34" charset="0"/>
              </a:defRPr>
            </a:lvl1pPr>
            <a:lvl2pPr>
              <a:defRPr sz="2000" b="0" i="0">
                <a:solidFill>
                  <a:srgbClr val="53565A"/>
                </a:solidFill>
                <a:latin typeface="Corbel" panose="020B0503020204020204" pitchFamily="34" charset="0"/>
              </a:defRPr>
            </a:lvl2pPr>
          </a:lstStyle>
          <a:p>
            <a:pPr lvl="0"/>
            <a:r>
              <a:rPr lang="sv-SE" dirty="0"/>
              <a:t>Klicka här för att lägga till text</a:t>
            </a:r>
          </a:p>
          <a:p>
            <a:pPr lvl="1"/>
            <a:r>
              <a:rPr lang="sv-SE" dirty="0"/>
              <a:t>Nivå två</a:t>
            </a:r>
          </a:p>
        </p:txBody>
      </p:sp>
      <p:sp>
        <p:nvSpPr>
          <p:cNvPr id="7" name="Freeform 5">
            <a:extLst>
              <a:ext uri="{FF2B5EF4-FFF2-40B4-BE49-F238E27FC236}">
                <a16:creationId xmlns:a16="http://schemas.microsoft.com/office/drawing/2014/main" id="{9E1B943F-A858-3847-A716-AB80DA8B279B}"/>
              </a:ext>
            </a:extLst>
          </p:cNvPr>
          <p:cNvSpPr>
            <a:spLocks/>
          </p:cNvSpPr>
          <p:nvPr userDrawn="1"/>
        </p:nvSpPr>
        <p:spPr bwMode="auto">
          <a:xfrm>
            <a:off x="0" y="5483577"/>
            <a:ext cx="12192000" cy="1374424"/>
          </a:xfrm>
          <a:custGeom>
            <a:avLst/>
            <a:gdLst>
              <a:gd name="T0" fmla="*/ 0 w 2560"/>
              <a:gd name="T1" fmla="*/ 84 h 388"/>
              <a:gd name="T2" fmla="*/ 253 w 2560"/>
              <a:gd name="T3" fmla="*/ 41 h 388"/>
              <a:gd name="T4" fmla="*/ 1251 w 2560"/>
              <a:gd name="T5" fmla="*/ 49 h 388"/>
              <a:gd name="T6" fmla="*/ 1968 w 2560"/>
              <a:gd name="T7" fmla="*/ 79 h 388"/>
              <a:gd name="T8" fmla="*/ 2481 w 2560"/>
              <a:gd name="T9" fmla="*/ 37 h 388"/>
              <a:gd name="T10" fmla="*/ 2560 w 2560"/>
              <a:gd name="T11" fmla="*/ 16 h 388"/>
              <a:gd name="T12" fmla="*/ 2560 w 2560"/>
              <a:gd name="T13" fmla="*/ 17 h 388"/>
              <a:gd name="T14" fmla="*/ 2560 w 2560"/>
              <a:gd name="T15" fmla="*/ 388 h 388"/>
              <a:gd name="T16" fmla="*/ 0 w 2560"/>
              <a:gd name="T17" fmla="*/ 388 h 388"/>
              <a:gd name="T18" fmla="*/ 0 w 2560"/>
              <a:gd name="T19" fmla="*/ 85 h 388"/>
              <a:gd name="T20" fmla="*/ 0 w 2560"/>
              <a:gd name="T21" fmla="*/ 8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0" h="388">
                <a:moveTo>
                  <a:pt x="0" y="84"/>
                </a:moveTo>
                <a:cubicBezTo>
                  <a:pt x="59" y="69"/>
                  <a:pt x="146" y="54"/>
                  <a:pt x="253" y="41"/>
                </a:cubicBezTo>
                <a:cubicBezTo>
                  <a:pt x="585" y="0"/>
                  <a:pt x="919" y="28"/>
                  <a:pt x="1251" y="49"/>
                </a:cubicBezTo>
                <a:cubicBezTo>
                  <a:pt x="1490" y="63"/>
                  <a:pt x="1729" y="85"/>
                  <a:pt x="1968" y="79"/>
                </a:cubicBezTo>
                <a:cubicBezTo>
                  <a:pt x="2137" y="75"/>
                  <a:pt x="2316" y="75"/>
                  <a:pt x="2481" y="37"/>
                </a:cubicBezTo>
                <a:cubicBezTo>
                  <a:pt x="2515" y="29"/>
                  <a:pt x="2542" y="21"/>
                  <a:pt x="2560" y="16"/>
                </a:cubicBezTo>
                <a:cubicBezTo>
                  <a:pt x="2560" y="17"/>
                  <a:pt x="2560" y="17"/>
                  <a:pt x="2560" y="17"/>
                </a:cubicBezTo>
                <a:cubicBezTo>
                  <a:pt x="2560" y="388"/>
                  <a:pt x="2560" y="388"/>
                  <a:pt x="2560" y="388"/>
                </a:cubicBezTo>
                <a:cubicBezTo>
                  <a:pt x="0" y="388"/>
                  <a:pt x="0" y="388"/>
                  <a:pt x="0" y="388"/>
                </a:cubicBezTo>
                <a:cubicBezTo>
                  <a:pt x="0" y="85"/>
                  <a:pt x="0" y="85"/>
                  <a:pt x="0" y="85"/>
                </a:cubicBezTo>
                <a:lnTo>
                  <a:pt x="0"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pic>
        <p:nvPicPr>
          <p:cNvPr id="8" name="Bildobjekt 7" descr="En bild som visar text&#10;&#10;Automatiskt genererad beskrivning">
            <a:extLst>
              <a:ext uri="{FF2B5EF4-FFF2-40B4-BE49-F238E27FC236}">
                <a16:creationId xmlns:a16="http://schemas.microsoft.com/office/drawing/2014/main" id="{3D0D954B-7B84-F849-BF6F-9B2B5C3F09C0}"/>
              </a:ext>
            </a:extLst>
          </p:cNvPr>
          <p:cNvPicPr>
            <a:picLocks noChangeAspect="1"/>
          </p:cNvPicPr>
          <p:nvPr userDrawn="1"/>
        </p:nvPicPr>
        <p:blipFill>
          <a:blip r:embed="rId2"/>
          <a:stretch>
            <a:fillRect/>
          </a:stretch>
        </p:blipFill>
        <p:spPr>
          <a:xfrm>
            <a:off x="536849" y="5955363"/>
            <a:ext cx="1997346" cy="649314"/>
          </a:xfrm>
          <a:prstGeom prst="rect">
            <a:avLst/>
          </a:prstGeom>
        </p:spPr>
      </p:pic>
    </p:spTree>
    <p:extLst>
      <p:ext uri="{BB962C8B-B14F-4D97-AF65-F5344CB8AC3E}">
        <p14:creationId xmlns:p14="http://schemas.microsoft.com/office/powerpoint/2010/main" val="236400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2 spalte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E932102-BE2C-8D4E-9FE3-C5C6323A937C}"/>
              </a:ext>
            </a:extLst>
          </p:cNvPr>
          <p:cNvSpPr/>
          <p:nvPr userDrawn="1"/>
        </p:nvSpPr>
        <p:spPr>
          <a:xfrm>
            <a:off x="0" y="0"/>
            <a:ext cx="12192000" cy="6858000"/>
          </a:xfrm>
          <a:prstGeom prst="rect">
            <a:avLst/>
          </a:prstGeom>
          <a:solidFill>
            <a:srgbClr val="C8C9C7">
              <a:alpha val="1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C8C9C7"/>
              </a:solidFill>
            </a:endParaRPr>
          </a:p>
        </p:txBody>
      </p:sp>
      <p:sp>
        <p:nvSpPr>
          <p:cNvPr id="12" name="Rubrik 11">
            <a:extLst>
              <a:ext uri="{FF2B5EF4-FFF2-40B4-BE49-F238E27FC236}">
                <a16:creationId xmlns:a16="http://schemas.microsoft.com/office/drawing/2014/main" id="{785F7D27-3264-DE41-A28C-E6188161EB09}"/>
              </a:ext>
            </a:extLst>
          </p:cNvPr>
          <p:cNvSpPr>
            <a:spLocks noGrp="1"/>
          </p:cNvSpPr>
          <p:nvPr>
            <p:ph type="title" hasCustomPrompt="1"/>
          </p:nvPr>
        </p:nvSpPr>
        <p:spPr>
          <a:xfrm>
            <a:off x="1946366" y="1255288"/>
            <a:ext cx="8338459" cy="746522"/>
          </a:xfrm>
          <a:prstGeom prst="rect">
            <a:avLst/>
          </a:prstGeom>
        </p:spPr>
        <p:txBody>
          <a:bodyPr anchor="b" anchorCtr="0"/>
          <a:lstStyle>
            <a:lvl1pPr>
              <a:defRPr b="1" i="0">
                <a:solidFill>
                  <a:srgbClr val="D45D00"/>
                </a:solidFill>
                <a:latin typeface="Corbel" panose="020B0503020204020204" pitchFamily="34" charset="0"/>
              </a:defRPr>
            </a:lvl1pPr>
          </a:lstStyle>
          <a:p>
            <a:r>
              <a:rPr lang="sv-SE" dirty="0"/>
              <a:t>Klicka här för att lägga till rubrik</a:t>
            </a:r>
          </a:p>
        </p:txBody>
      </p:sp>
      <p:sp>
        <p:nvSpPr>
          <p:cNvPr id="16" name="Platshållare för text 15">
            <a:extLst>
              <a:ext uri="{FF2B5EF4-FFF2-40B4-BE49-F238E27FC236}">
                <a16:creationId xmlns:a16="http://schemas.microsoft.com/office/drawing/2014/main" id="{3772A755-16B2-A049-9763-6E74C7B6A2B4}"/>
              </a:ext>
            </a:extLst>
          </p:cNvPr>
          <p:cNvSpPr>
            <a:spLocks noGrp="1"/>
          </p:cNvSpPr>
          <p:nvPr>
            <p:ph type="body" sz="quarter" idx="10" hasCustomPrompt="1"/>
          </p:nvPr>
        </p:nvSpPr>
        <p:spPr>
          <a:xfrm>
            <a:off x="1946366" y="2148802"/>
            <a:ext cx="3958046" cy="3677232"/>
          </a:xfrm>
          <a:prstGeom prst="rect">
            <a:avLst/>
          </a:prstGeom>
        </p:spPr>
        <p:txBody>
          <a:bodyPr/>
          <a:lstStyle>
            <a:lvl1pPr>
              <a:lnSpc>
                <a:spcPts val="3080"/>
              </a:lnSpc>
              <a:defRPr sz="2400" b="0" i="0">
                <a:solidFill>
                  <a:srgbClr val="53565A"/>
                </a:solidFill>
                <a:latin typeface="Corbel" panose="020B0503020204020204" pitchFamily="34" charset="0"/>
              </a:defRPr>
            </a:lvl1pPr>
            <a:lvl2pPr>
              <a:defRPr sz="2000" b="0" i="0">
                <a:solidFill>
                  <a:srgbClr val="53565A"/>
                </a:solidFill>
                <a:latin typeface="Corbel" panose="020B0503020204020204" pitchFamily="34" charset="0"/>
              </a:defRPr>
            </a:lvl2pPr>
          </a:lstStyle>
          <a:p>
            <a:pPr lvl="0"/>
            <a:r>
              <a:rPr lang="sv-SE" dirty="0"/>
              <a:t>Klicka här för att lägga till text</a:t>
            </a:r>
          </a:p>
          <a:p>
            <a:pPr lvl="1"/>
            <a:r>
              <a:rPr lang="sv-SE" dirty="0"/>
              <a:t>Nivå två</a:t>
            </a:r>
          </a:p>
        </p:txBody>
      </p:sp>
      <p:pic>
        <p:nvPicPr>
          <p:cNvPr id="7" name="Bildobjekt 6">
            <a:extLst>
              <a:ext uri="{FF2B5EF4-FFF2-40B4-BE49-F238E27FC236}">
                <a16:creationId xmlns:a16="http://schemas.microsoft.com/office/drawing/2014/main" id="{EF77EDA2-DFB7-9444-9C81-3239CAA6B49C}"/>
              </a:ext>
            </a:extLst>
          </p:cNvPr>
          <p:cNvPicPr>
            <a:picLocks noChangeAspect="1"/>
          </p:cNvPicPr>
          <p:nvPr userDrawn="1"/>
        </p:nvPicPr>
        <p:blipFill>
          <a:blip r:embed="rId2"/>
          <a:srcRect/>
          <a:stretch/>
        </p:blipFill>
        <p:spPr>
          <a:xfrm>
            <a:off x="259476" y="209084"/>
            <a:ext cx="1156612" cy="1156612"/>
          </a:xfrm>
          <a:prstGeom prst="rect">
            <a:avLst/>
          </a:prstGeom>
        </p:spPr>
      </p:pic>
      <p:sp>
        <p:nvSpPr>
          <p:cNvPr id="6" name="Platshållare för text 15">
            <a:extLst>
              <a:ext uri="{FF2B5EF4-FFF2-40B4-BE49-F238E27FC236}">
                <a16:creationId xmlns:a16="http://schemas.microsoft.com/office/drawing/2014/main" id="{20BBE82F-4543-2642-9172-AC708A7B802B}"/>
              </a:ext>
            </a:extLst>
          </p:cNvPr>
          <p:cNvSpPr>
            <a:spLocks noGrp="1"/>
          </p:cNvSpPr>
          <p:nvPr>
            <p:ph type="body" sz="quarter" idx="11" hasCustomPrompt="1"/>
          </p:nvPr>
        </p:nvSpPr>
        <p:spPr>
          <a:xfrm>
            <a:off x="6326779" y="2148802"/>
            <a:ext cx="3958046" cy="3677232"/>
          </a:xfrm>
          <a:prstGeom prst="rect">
            <a:avLst/>
          </a:prstGeom>
        </p:spPr>
        <p:txBody>
          <a:bodyPr/>
          <a:lstStyle>
            <a:lvl1pPr>
              <a:lnSpc>
                <a:spcPts val="3080"/>
              </a:lnSpc>
              <a:defRPr sz="2400" b="0" i="0">
                <a:solidFill>
                  <a:srgbClr val="53565A"/>
                </a:solidFill>
                <a:latin typeface="Corbel" panose="020B0503020204020204" pitchFamily="34" charset="0"/>
              </a:defRPr>
            </a:lvl1pPr>
            <a:lvl2pPr>
              <a:defRPr sz="2000" b="0" i="0">
                <a:solidFill>
                  <a:srgbClr val="53565A"/>
                </a:solidFill>
                <a:latin typeface="Corbel" panose="020B0503020204020204" pitchFamily="34" charset="0"/>
              </a:defRPr>
            </a:lvl2pPr>
          </a:lstStyle>
          <a:p>
            <a:pPr lvl="0"/>
            <a:r>
              <a:rPr lang="sv-SE" dirty="0"/>
              <a:t>Klicka här för att lägga till text</a:t>
            </a:r>
          </a:p>
          <a:p>
            <a:pPr lvl="1"/>
            <a:r>
              <a:rPr lang="sv-SE" dirty="0"/>
              <a:t>Nivå två</a:t>
            </a:r>
          </a:p>
        </p:txBody>
      </p:sp>
    </p:spTree>
    <p:extLst>
      <p:ext uri="{BB962C8B-B14F-4D97-AF65-F5344CB8AC3E}">
        <p14:creationId xmlns:p14="http://schemas.microsoft.com/office/powerpoint/2010/main" val="426042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AutoShape 3">
            <a:extLst>
              <a:ext uri="{FF2B5EF4-FFF2-40B4-BE49-F238E27FC236}">
                <a16:creationId xmlns:a16="http://schemas.microsoft.com/office/drawing/2014/main" id="{3DF593B7-55E1-485E-860F-53D5D5801E1C}"/>
              </a:ext>
            </a:extLst>
          </p:cNvPr>
          <p:cNvSpPr>
            <a:spLocks noChangeAspect="1" noChangeArrowheads="1" noTextEdit="1"/>
          </p:cNvSpPr>
          <p:nvPr/>
        </p:nvSpPr>
        <p:spPr bwMode="auto">
          <a:xfrm>
            <a:off x="0" y="2541588"/>
            <a:ext cx="121920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2514048979"/>
      </p:ext>
    </p:extLst>
  </p:cSld>
  <p:clrMap bg1="lt1" tx1="dk1" bg2="lt2" tx2="dk2" accent1="accent1" accent2="accent2" accent3="accent3" accent4="accent4" accent5="accent5" accent6="accent6" hlink="hlink" folHlink="folHlink"/>
  <p:sldLayoutIdLst>
    <p:sldLayoutId id="2147483672" r:id="rId1"/>
    <p:sldLayoutId id="2147483664" r:id="rId2"/>
    <p:sldLayoutId id="2147483667" r:id="rId3"/>
    <p:sldLayoutId id="2147483669" r:id="rId4"/>
    <p:sldLayoutId id="2147483660" r:id="rId5"/>
    <p:sldLayoutId id="2147483649" r:id="rId6"/>
    <p:sldLayoutId id="2147483665" r:id="rId7"/>
    <p:sldLayoutId id="2147483663" r:id="rId8"/>
    <p:sldLayoutId id="2147483666" r:id="rId9"/>
    <p:sldLayoutId id="2147483657" r:id="rId10"/>
    <p:sldLayoutId id="2147483668" r:id="rId11"/>
    <p:sldLayoutId id="2147483655" r:id="rId12"/>
    <p:sldLayoutId id="2147483671" r:id="rId13"/>
    <p:sldLayoutId id="2147483654" r:id="rId14"/>
    <p:sldLayoutId id="214748366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jagvillveta.se/"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riksrevisionen.se/nu-granskas/inledda-granskningar/statens-skydd-av-hotade-personer.html"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k.uu.se/kunskapsbanken/webbstod-for-kommuner/att-arbeta-med-barn/att-arbeta-med-barn-som-upplevt-vald/" TargetMode="External"/><Relationship Id="rId2" Type="http://schemas.openxmlformats.org/officeDocument/2006/relationships/hyperlink" Target="https://www.skolverket.se/skolutveckling/inspiration-och-stod-i-arbetet/stod-i-arbetet/skolans-arbete-med-barn-och-elever-som-har-skyddad-identitet" TargetMode="External"/><Relationship Id="rId1" Type="http://schemas.openxmlformats.org/officeDocument/2006/relationships/slideLayout" Target="../slideLayouts/slideLayout6.xml"/><Relationship Id="rId5" Type="http://schemas.openxmlformats.org/officeDocument/2006/relationships/hyperlink" Target="https://liu.se/forskning/barnafrid/natverk/skolaforskola" TargetMode="External"/><Relationship Id="rId4" Type="http://schemas.openxmlformats.org/officeDocument/2006/relationships/hyperlink" Target="https://jamstalldhetsmyndigheten.se/aktuellt/publikationer/att-leva-med-skyddade-personuppgifter-behovet-av-samhallets-langsiktiga-stod-2023-0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polisen.se/utsatt-for-brott/hjalp-och-stod-fran-samhallet/skyddade-personuppgifter/"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70252A-B569-4F4B-836B-D6DB8939543B}"/>
              </a:ext>
            </a:extLst>
          </p:cNvPr>
          <p:cNvSpPr>
            <a:spLocks noGrp="1"/>
          </p:cNvSpPr>
          <p:nvPr>
            <p:ph type="title"/>
          </p:nvPr>
        </p:nvSpPr>
        <p:spPr>
          <a:xfrm>
            <a:off x="2468157" y="4427398"/>
            <a:ext cx="7255677" cy="1831359"/>
          </a:xfrm>
        </p:spPr>
        <p:txBody>
          <a:bodyPr/>
          <a:lstStyle/>
          <a:p>
            <a:r>
              <a:rPr lang="sv-SE" sz="2800" dirty="0"/>
              <a:t>Att leva med skyddade personuppgifter – Viktigt för skolsköterskan att veta </a:t>
            </a:r>
            <a:r>
              <a:rPr lang="sv-SE" dirty="0"/>
              <a:t/>
            </a:r>
            <a:br>
              <a:rPr lang="sv-SE" dirty="0"/>
            </a:br>
            <a:r>
              <a:rPr lang="sv-SE" sz="2400" dirty="0"/>
              <a:t>Elisabet Mattsson</a:t>
            </a:r>
          </a:p>
        </p:txBody>
      </p:sp>
    </p:spTree>
    <p:extLst>
      <p:ext uri="{BB962C8B-B14F-4D97-AF65-F5344CB8AC3E}">
        <p14:creationId xmlns:p14="http://schemas.microsoft.com/office/powerpoint/2010/main" val="212895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4FC397D-EAAD-45FE-8341-EEFF725D36A6}"/>
              </a:ext>
            </a:extLst>
          </p:cNvPr>
          <p:cNvSpPr>
            <a:spLocks noGrp="1"/>
          </p:cNvSpPr>
          <p:nvPr>
            <p:ph type="body" sz="quarter" idx="12"/>
          </p:nvPr>
        </p:nvSpPr>
        <p:spPr/>
        <p:txBody>
          <a:bodyPr/>
          <a:lstStyle/>
          <a:p>
            <a:r>
              <a:rPr lang="sv-SE" dirty="0"/>
              <a:t>Skolan</a:t>
            </a:r>
          </a:p>
          <a:p>
            <a:pPr marL="342900" indent="-342900">
              <a:buFont typeface="Arial" panose="020B0604020202020204" pitchFamily="34" charset="0"/>
              <a:buChar char="•"/>
            </a:pPr>
            <a:r>
              <a:rPr lang="sv-SE" sz="2000" dirty="0"/>
              <a:t>Upprätta en säkerhetsplan</a:t>
            </a:r>
          </a:p>
          <a:p>
            <a:pPr marL="342900" indent="-342900">
              <a:buFont typeface="Arial" panose="020B0604020202020204" pitchFamily="34" charset="0"/>
              <a:buChar char="•"/>
            </a:pPr>
            <a:r>
              <a:rPr lang="sv-SE" sz="2000" dirty="0"/>
              <a:t>Fysisk och digital säkerhet</a:t>
            </a:r>
          </a:p>
          <a:p>
            <a:pPr marL="342900" indent="-342900">
              <a:buFont typeface="Arial" panose="020B0604020202020204" pitchFamily="34" charset="0"/>
              <a:buChar char="•"/>
            </a:pPr>
            <a:r>
              <a:rPr lang="sv-SE" sz="2000" dirty="0"/>
              <a:t>Kontaktperson</a:t>
            </a:r>
          </a:p>
          <a:p>
            <a:pPr marL="342900" indent="-342900">
              <a:buFont typeface="Arial" panose="020B0604020202020204" pitchFamily="34" charset="0"/>
              <a:buChar char="•"/>
            </a:pPr>
            <a:r>
              <a:rPr lang="sv-SE" sz="2000" dirty="0"/>
              <a:t>Kunskap och tydliga rutiner</a:t>
            </a:r>
          </a:p>
          <a:p>
            <a:endParaRPr lang="sv-SE" sz="2000" dirty="0"/>
          </a:p>
        </p:txBody>
      </p:sp>
      <p:sp>
        <p:nvSpPr>
          <p:cNvPr id="5" name="Platshållare för text 4">
            <a:extLst>
              <a:ext uri="{FF2B5EF4-FFF2-40B4-BE49-F238E27FC236}">
                <a16:creationId xmlns:a16="http://schemas.microsoft.com/office/drawing/2014/main" id="{6555933E-395A-4B81-A22C-F6EDF09BFAF8}"/>
              </a:ext>
            </a:extLst>
          </p:cNvPr>
          <p:cNvSpPr>
            <a:spLocks noGrp="1"/>
          </p:cNvSpPr>
          <p:nvPr>
            <p:ph type="body" sz="quarter" idx="13"/>
          </p:nvPr>
        </p:nvSpPr>
        <p:spPr>
          <a:xfrm>
            <a:off x="6314764" y="3701988"/>
            <a:ext cx="4362838" cy="2511199"/>
          </a:xfrm>
        </p:spPr>
        <p:txBody>
          <a:bodyPr/>
          <a:lstStyle/>
          <a:p>
            <a:pPr>
              <a:lnSpc>
                <a:spcPct val="100000"/>
              </a:lnSpc>
            </a:pPr>
            <a:r>
              <a:rPr lang="sv-SE" dirty="0"/>
              <a:t>Lagstadgad skolplikt:</a:t>
            </a:r>
          </a:p>
          <a:p>
            <a:pPr>
              <a:lnSpc>
                <a:spcPct val="100000"/>
              </a:lnSpc>
            </a:pPr>
            <a:r>
              <a:rPr lang="sv-SE" sz="2000" dirty="0"/>
              <a:t>Men endast en av fyra kommuner har en aktuell, skriftlig och på ledningsnivå beslutad rutin för hur handläggare ska säkra skolgången för barn i skyddat boende.</a:t>
            </a:r>
          </a:p>
          <a:p>
            <a:pPr>
              <a:lnSpc>
                <a:spcPct val="100000"/>
              </a:lnSpc>
            </a:pPr>
            <a:r>
              <a:rPr lang="sv-SE" sz="1200" dirty="0"/>
              <a:t>Källa: Socialstyrelsens Öppna jämförelser av våld i nära relationer</a:t>
            </a:r>
          </a:p>
        </p:txBody>
      </p:sp>
      <p:pic>
        <p:nvPicPr>
          <p:cNvPr id="7170" name="Picture 2" descr="Att samtala med barn om hat och extrema åsikter som viktig vuxen ...">
            <a:extLst>
              <a:ext uri="{FF2B5EF4-FFF2-40B4-BE49-F238E27FC236}">
                <a16:creationId xmlns:a16="http://schemas.microsoft.com/office/drawing/2014/main" id="{99F6BAF0-CA50-4CA8-A771-7AFFE8020853}"/>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4209" r="42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erris, lieu de création culturelle ! - Ville de Serris">
            <a:extLst>
              <a:ext uri="{FF2B5EF4-FFF2-40B4-BE49-F238E27FC236}">
                <a16:creationId xmlns:a16="http://schemas.microsoft.com/office/drawing/2014/main" id="{02CE164D-AC71-4A2B-B1DB-C287D9F5E8C6}"/>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1151" r="1151"/>
          <a:stretch>
            <a:fillRect/>
          </a:stretch>
        </p:blipFill>
        <p:spPr bwMode="auto">
          <a:xfrm>
            <a:off x="1514398" y="3638627"/>
            <a:ext cx="4186860" cy="257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E9EA997-EE24-4615-B2D2-D8A962642121}"/>
              </a:ext>
            </a:extLst>
          </p:cNvPr>
          <p:cNvSpPr>
            <a:spLocks noGrp="1"/>
          </p:cNvSpPr>
          <p:nvPr>
            <p:ph type="title"/>
          </p:nvPr>
        </p:nvSpPr>
        <p:spPr/>
        <p:txBody>
          <a:bodyPr/>
          <a:lstStyle/>
          <a:p>
            <a:r>
              <a:rPr lang="sv-SE" dirty="0"/>
              <a:t>Delaktighet</a:t>
            </a:r>
          </a:p>
        </p:txBody>
      </p:sp>
      <p:sp>
        <p:nvSpPr>
          <p:cNvPr id="4" name="Platshållare för text 3">
            <a:extLst>
              <a:ext uri="{FF2B5EF4-FFF2-40B4-BE49-F238E27FC236}">
                <a16:creationId xmlns:a16="http://schemas.microsoft.com/office/drawing/2014/main" id="{D5F12BCC-EC5F-47E5-810B-F64B0C5A0E40}"/>
              </a:ext>
            </a:extLst>
          </p:cNvPr>
          <p:cNvSpPr>
            <a:spLocks noGrp="1"/>
          </p:cNvSpPr>
          <p:nvPr>
            <p:ph type="body" sz="quarter" idx="11"/>
          </p:nvPr>
        </p:nvSpPr>
        <p:spPr>
          <a:xfrm>
            <a:off x="901337" y="2662737"/>
            <a:ext cx="4663440" cy="3915616"/>
          </a:xfrm>
        </p:spPr>
        <p:txBody>
          <a:bodyPr/>
          <a:lstStyle/>
          <a:p>
            <a:pPr>
              <a:lnSpc>
                <a:spcPct val="100000"/>
              </a:lnSpc>
            </a:pPr>
            <a:r>
              <a:rPr lang="sv-SE" sz="2800" dirty="0">
                <a:solidFill>
                  <a:schemeClr val="tx1"/>
                </a:solidFill>
              </a:rPr>
              <a:t>Låt eleven själv komma till tals – Bryt tystnaden</a:t>
            </a:r>
          </a:p>
          <a:p>
            <a:pPr>
              <a:lnSpc>
                <a:spcPct val="100000"/>
              </a:lnSpc>
            </a:pPr>
            <a:r>
              <a:rPr lang="sv-SE" sz="2800" dirty="0">
                <a:solidFill>
                  <a:schemeClr val="tx1"/>
                </a:solidFill>
              </a:rPr>
              <a:t>Skapa trygghet både för eleven och vårdnadshavaren</a:t>
            </a:r>
          </a:p>
          <a:p>
            <a:pPr>
              <a:lnSpc>
                <a:spcPct val="100000"/>
              </a:lnSpc>
            </a:pPr>
            <a:r>
              <a:rPr lang="sv-SE" sz="2800" dirty="0">
                <a:solidFill>
                  <a:schemeClr val="tx1"/>
                </a:solidFill>
              </a:rPr>
              <a:t>Åldersanpassat informationsmaterial från Brottsoffermyndigheten -  </a:t>
            </a:r>
            <a:r>
              <a:rPr lang="sv-SE" sz="2800" dirty="0">
                <a:hlinkClick r:id="rId2"/>
              </a:rPr>
              <a:t>Start (jagvillveta.se)</a:t>
            </a:r>
            <a:endParaRPr lang="sv-SE" sz="2800" dirty="0">
              <a:solidFill>
                <a:schemeClr val="tx1"/>
              </a:solidFill>
            </a:endParaRPr>
          </a:p>
        </p:txBody>
      </p:sp>
      <p:pic>
        <p:nvPicPr>
          <p:cNvPr id="5" name="Platshållare för bild 7">
            <a:extLst>
              <a:ext uri="{FF2B5EF4-FFF2-40B4-BE49-F238E27FC236}">
                <a16:creationId xmlns:a16="http://schemas.microsoft.com/office/drawing/2014/main" id="{2582ABD0-5660-47FC-9AF7-DF307C08C77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56" b="856"/>
          <a:stretch>
            <a:fillRect/>
          </a:stretch>
        </p:blipFill>
        <p:spPr>
          <a:xfrm rot="5400000">
            <a:off x="5719763" y="385763"/>
            <a:ext cx="6858000" cy="6084887"/>
          </a:xfrm>
          <a:prstGeom prst="rect">
            <a:avLst/>
          </a:prstGeom>
        </p:spPr>
      </p:pic>
      <p:pic>
        <p:nvPicPr>
          <p:cNvPr id="6" name="Platshållare för bild 7">
            <a:extLst>
              <a:ext uri="{FF2B5EF4-FFF2-40B4-BE49-F238E27FC236}">
                <a16:creationId xmlns:a16="http://schemas.microsoft.com/office/drawing/2014/main" id="{255EE45A-2F6C-4106-95AA-7EA16439E84B}"/>
              </a:ext>
            </a:extLst>
          </p:cNvPr>
          <p:cNvPicPr>
            <a:picLocks noChangeAspect="1"/>
          </p:cNvPicPr>
          <p:nvPr/>
        </p:nvPicPr>
        <p:blipFill>
          <a:blip r:embed="rId3" cstate="print">
            <a:extLst>
              <a:ext uri="{28A0092B-C50C-407E-A947-70E740481C1C}">
                <a14:useLocalDpi xmlns:a14="http://schemas.microsoft.com/office/drawing/2010/main" val="0"/>
              </a:ext>
            </a:extLst>
          </a:blip>
          <a:srcRect t="856" b="856"/>
          <a:stretch>
            <a:fillRect/>
          </a:stretch>
        </p:blipFill>
        <p:spPr>
          <a:xfrm rot="5400000">
            <a:off x="5719763" y="376885"/>
            <a:ext cx="6858000" cy="6084887"/>
          </a:xfrm>
          <a:prstGeom prst="rect">
            <a:avLst/>
          </a:prstGeom>
          <a:solidFill>
            <a:srgbClr val="D45D00"/>
          </a:solidFill>
        </p:spPr>
      </p:pic>
    </p:spTree>
    <p:extLst>
      <p:ext uri="{BB962C8B-B14F-4D97-AF65-F5344CB8AC3E}">
        <p14:creationId xmlns:p14="http://schemas.microsoft.com/office/powerpoint/2010/main" val="196302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748058-2247-47DF-B171-2B5BC10FD5E6}"/>
              </a:ext>
            </a:extLst>
          </p:cNvPr>
          <p:cNvSpPr>
            <a:spLocks noGrp="1"/>
          </p:cNvSpPr>
          <p:nvPr>
            <p:ph type="title"/>
          </p:nvPr>
        </p:nvSpPr>
        <p:spPr/>
        <p:txBody>
          <a:bodyPr/>
          <a:lstStyle/>
          <a:p>
            <a:r>
              <a:rPr lang="sv-SE" dirty="0"/>
              <a:t>Våld och hot påverkar hälsan</a:t>
            </a:r>
          </a:p>
        </p:txBody>
      </p:sp>
      <p:sp>
        <p:nvSpPr>
          <p:cNvPr id="3" name="Platshållare för text 2">
            <a:extLst>
              <a:ext uri="{FF2B5EF4-FFF2-40B4-BE49-F238E27FC236}">
                <a16:creationId xmlns:a16="http://schemas.microsoft.com/office/drawing/2014/main" id="{F46999BF-28BA-4485-9336-12D2CFC90A5B}"/>
              </a:ext>
            </a:extLst>
          </p:cNvPr>
          <p:cNvSpPr>
            <a:spLocks noGrp="1"/>
          </p:cNvSpPr>
          <p:nvPr>
            <p:ph type="body" sz="quarter" idx="10"/>
          </p:nvPr>
        </p:nvSpPr>
        <p:spPr>
          <a:xfrm>
            <a:off x="2069839" y="2366929"/>
            <a:ext cx="8139113" cy="4051626"/>
          </a:xfrm>
        </p:spPr>
        <p:txBody>
          <a:bodyPr/>
          <a:lstStyle/>
          <a:p>
            <a:r>
              <a:rPr lang="sv-SE" dirty="0"/>
              <a:t>90 procent av barnen hade bevittnat våld mot mamma och själva blivit utsatta för våld eller hot om våld</a:t>
            </a:r>
          </a:p>
          <a:p>
            <a:r>
              <a:rPr lang="sv-SE" dirty="0"/>
              <a:t>25 procent diagnosticerats med posttraumatiskt stressyndrom (PTSD) </a:t>
            </a:r>
          </a:p>
          <a:p>
            <a:r>
              <a:rPr lang="sv-SE" dirty="0"/>
              <a:t>Mardrömmar, sömnsvårigheter, koncentrationssvårigheter, självmordstankar……</a:t>
            </a:r>
          </a:p>
          <a:p>
            <a:r>
              <a:rPr lang="sv-SE" b="1" dirty="0"/>
              <a:t>Vart tredje barn har inte fått någon hjälp/stöd</a:t>
            </a:r>
          </a:p>
          <a:p>
            <a:pPr lvl="3"/>
            <a:r>
              <a:rPr lang="sv-SE" dirty="0">
                <a:solidFill>
                  <a:schemeClr val="tx1"/>
                </a:solidFill>
              </a:rPr>
              <a:t>Källa: 86 GÖMDA KVINNOR OCH DERAS 128 BARN, Jämställdhetsmyndigheten, 2022</a:t>
            </a:r>
            <a:endParaRPr lang="sv-SE" b="1" dirty="0"/>
          </a:p>
          <a:p>
            <a:r>
              <a:rPr lang="sv-SE" b="1" dirty="0">
                <a:solidFill>
                  <a:srgbClr val="D45D00"/>
                </a:solidFill>
              </a:rPr>
              <a:t>SKOLHÄLSOVÅRDEN ÄR LIVSVIKTIG!</a:t>
            </a:r>
          </a:p>
          <a:p>
            <a:endParaRPr lang="sv-SE" dirty="0"/>
          </a:p>
        </p:txBody>
      </p:sp>
    </p:spTree>
    <p:extLst>
      <p:ext uri="{BB962C8B-B14F-4D97-AF65-F5344CB8AC3E}">
        <p14:creationId xmlns:p14="http://schemas.microsoft.com/office/powerpoint/2010/main" val="462692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AAFCFBA5-E739-8B0C-0A20-D14C628283F6}"/>
              </a:ext>
            </a:extLst>
          </p:cNvPr>
          <p:cNvPicPr>
            <a:picLocks noChangeAspect="1"/>
          </p:cNvPicPr>
          <p:nvPr/>
        </p:nvPicPr>
        <p:blipFill rotWithShape="1">
          <a:blip r:embed="rId2"/>
          <a:srcRect l="25765" r="3253" b="-1"/>
          <a:stretch/>
        </p:blipFill>
        <p:spPr>
          <a:xfrm>
            <a:off x="6107113" y="10"/>
            <a:ext cx="6084887" cy="6857990"/>
          </a:xfrm>
          <a:prstGeom prst="rect">
            <a:avLst/>
          </a:prstGeom>
          <a:noFill/>
        </p:spPr>
      </p:pic>
      <p:sp>
        <p:nvSpPr>
          <p:cNvPr id="3" name="Rubrik 2">
            <a:extLst>
              <a:ext uri="{FF2B5EF4-FFF2-40B4-BE49-F238E27FC236}">
                <a16:creationId xmlns:a16="http://schemas.microsoft.com/office/drawing/2014/main" id="{AD56BF0C-0CB9-4AB9-8A5C-24CDC9F27C6D}"/>
              </a:ext>
            </a:extLst>
          </p:cNvPr>
          <p:cNvSpPr>
            <a:spLocks noGrp="1"/>
          </p:cNvSpPr>
          <p:nvPr>
            <p:ph type="title"/>
          </p:nvPr>
        </p:nvSpPr>
        <p:spPr>
          <a:xfrm>
            <a:off x="901319" y="1480886"/>
            <a:ext cx="4663457" cy="1156612"/>
          </a:xfrm>
        </p:spPr>
        <p:txBody>
          <a:bodyPr anchor="ctr">
            <a:normAutofit/>
          </a:bodyPr>
          <a:lstStyle/>
          <a:p>
            <a:r>
              <a:rPr lang="sv-SE" sz="2500"/>
              <a:t>Brister i samhällets stöd enligt Jämställdhetsmyndigheten 2023</a:t>
            </a:r>
          </a:p>
        </p:txBody>
      </p:sp>
      <p:sp>
        <p:nvSpPr>
          <p:cNvPr id="4" name="Platshållare för text 3">
            <a:extLst>
              <a:ext uri="{FF2B5EF4-FFF2-40B4-BE49-F238E27FC236}">
                <a16:creationId xmlns:a16="http://schemas.microsoft.com/office/drawing/2014/main" id="{9459D545-8AA6-4637-BD50-DD4A3CBA4D8D}"/>
              </a:ext>
            </a:extLst>
          </p:cNvPr>
          <p:cNvSpPr>
            <a:spLocks noGrp="1"/>
          </p:cNvSpPr>
          <p:nvPr>
            <p:ph type="body" sz="quarter" idx="11"/>
          </p:nvPr>
        </p:nvSpPr>
        <p:spPr>
          <a:xfrm>
            <a:off x="901337" y="2662737"/>
            <a:ext cx="4663440" cy="3381375"/>
          </a:xfrm>
        </p:spPr>
        <p:txBody>
          <a:bodyPr>
            <a:normAutofit/>
          </a:bodyPr>
          <a:lstStyle/>
          <a:p>
            <a:r>
              <a:rPr lang="sv-SE" sz="1500"/>
              <a:t>Bibehållen och säker skolgång</a:t>
            </a:r>
          </a:p>
          <a:p>
            <a:r>
              <a:rPr lang="sv-SE" sz="1500"/>
              <a:t>Tillgång till vård</a:t>
            </a:r>
          </a:p>
          <a:p>
            <a:r>
              <a:rPr lang="sv-SE" sz="1500"/>
              <a:t>Skydd mot fortsatt utsatthet, exempelvis i förhållande till barns umgänge med en våldsutövande pappa</a:t>
            </a:r>
          </a:p>
          <a:p>
            <a:r>
              <a:rPr lang="sv-SE" sz="1500"/>
              <a:t>Verksamheters förmåga att anpassa sig till personer som lever med skyddade personuppgifter</a:t>
            </a:r>
          </a:p>
          <a:p>
            <a:r>
              <a:rPr lang="sv-SE" sz="1500"/>
              <a:t>Posthantering</a:t>
            </a:r>
          </a:p>
          <a:p>
            <a:r>
              <a:rPr lang="sv-SE" sz="1500"/>
              <a:t>Myndigheters hantering av skyddade personuppgifter</a:t>
            </a:r>
          </a:p>
          <a:p>
            <a:r>
              <a:rPr lang="sv-SE" sz="1500"/>
              <a:t>Långsiktigt stöd och uppföljning</a:t>
            </a:r>
          </a:p>
        </p:txBody>
      </p:sp>
    </p:spTree>
    <p:extLst>
      <p:ext uri="{BB962C8B-B14F-4D97-AF65-F5344CB8AC3E}">
        <p14:creationId xmlns:p14="http://schemas.microsoft.com/office/powerpoint/2010/main" val="4065234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294067-2B93-4780-907C-A691F826E94A}"/>
              </a:ext>
            </a:extLst>
          </p:cNvPr>
          <p:cNvSpPr>
            <a:spLocks noGrp="1"/>
          </p:cNvSpPr>
          <p:nvPr>
            <p:ph type="title"/>
          </p:nvPr>
        </p:nvSpPr>
        <p:spPr/>
        <p:txBody>
          <a:bodyPr/>
          <a:lstStyle/>
          <a:p>
            <a:r>
              <a:rPr lang="sv-SE" sz="2400" dirty="0"/>
              <a:t>Jämställdhetsmyndigheten | Rapport 2023:04</a:t>
            </a:r>
            <a:br>
              <a:rPr lang="sv-SE" sz="2400" dirty="0"/>
            </a:br>
            <a:r>
              <a:rPr lang="sv-SE" sz="2400" dirty="0"/>
              <a:t>Förslag på åtgärder - Skola</a:t>
            </a:r>
          </a:p>
        </p:txBody>
      </p:sp>
      <p:sp>
        <p:nvSpPr>
          <p:cNvPr id="3" name="Platshållare för text 2">
            <a:extLst>
              <a:ext uri="{FF2B5EF4-FFF2-40B4-BE49-F238E27FC236}">
                <a16:creationId xmlns:a16="http://schemas.microsoft.com/office/drawing/2014/main" id="{583C6172-8804-4062-95C2-DA32D90E5AA7}"/>
              </a:ext>
            </a:extLst>
          </p:cNvPr>
          <p:cNvSpPr>
            <a:spLocks noGrp="1"/>
          </p:cNvSpPr>
          <p:nvPr>
            <p:ph type="body" sz="quarter" idx="10"/>
          </p:nvPr>
        </p:nvSpPr>
        <p:spPr/>
        <p:txBody>
          <a:bodyPr/>
          <a:lstStyle/>
          <a:p>
            <a:pPr marL="0" indent="0">
              <a:lnSpc>
                <a:spcPct val="100000"/>
              </a:lnSpc>
              <a:buNone/>
            </a:pPr>
            <a:r>
              <a:rPr lang="sv-SE" sz="1800" dirty="0"/>
              <a:t>Våldet kan försvåra barnets förutsättningar inom många områden, exempelvis möjligheten att gå i skolan och tillgodogöra sig undervisningen. Vid placering i ett akut skede kan barnet ibland gå miste om skolgång. Svårigheter kopplade till skolgång blir särskilt påtagliga för barn som lever med skyddade personuppgifter.</a:t>
            </a:r>
          </a:p>
        </p:txBody>
      </p:sp>
      <p:sp>
        <p:nvSpPr>
          <p:cNvPr id="4" name="Platshållare för text 3">
            <a:extLst>
              <a:ext uri="{FF2B5EF4-FFF2-40B4-BE49-F238E27FC236}">
                <a16:creationId xmlns:a16="http://schemas.microsoft.com/office/drawing/2014/main" id="{34BD4CCD-8BCD-4728-AD26-1FF3FA6AAF73}"/>
              </a:ext>
            </a:extLst>
          </p:cNvPr>
          <p:cNvSpPr>
            <a:spLocks noGrp="1"/>
          </p:cNvSpPr>
          <p:nvPr>
            <p:ph type="body" sz="quarter" idx="11"/>
          </p:nvPr>
        </p:nvSpPr>
        <p:spPr/>
        <p:txBody>
          <a:bodyPr/>
          <a:lstStyle/>
          <a:p>
            <a:pPr marL="0" indent="0">
              <a:lnSpc>
                <a:spcPct val="100000"/>
              </a:lnSpc>
              <a:buNone/>
            </a:pPr>
            <a:r>
              <a:rPr lang="sv-SE" sz="1800" dirty="0"/>
              <a:t>Följa upp genomförande av förslag i lagrådsremiss om barn i skyddat boende. Däribland socialtjänstens ansvar att säkerställa barns skolgång under tiden på skyddat boende samt att den vårdnadshavare som barnet är placerat tillsammans med ensam ska kunna besluta om val eller byte av skolenhet/förskolenhet.</a:t>
            </a:r>
          </a:p>
          <a:p>
            <a:pPr marL="0" indent="0">
              <a:lnSpc>
                <a:spcPct val="100000"/>
              </a:lnSpc>
              <a:buNone/>
            </a:pPr>
            <a:r>
              <a:rPr lang="sv-SE" sz="1600" dirty="0"/>
              <a:t>Förslag ansvariga: Jämställdhetsmyndigheten, Skolverket, Socialstyrelsen</a:t>
            </a:r>
          </a:p>
        </p:txBody>
      </p:sp>
    </p:spTree>
    <p:extLst>
      <p:ext uri="{BB962C8B-B14F-4D97-AF65-F5344CB8AC3E}">
        <p14:creationId xmlns:p14="http://schemas.microsoft.com/office/powerpoint/2010/main" val="1950873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C8E67C-EC77-4215-A74D-C8F9AAA83959}"/>
              </a:ext>
            </a:extLst>
          </p:cNvPr>
          <p:cNvSpPr>
            <a:spLocks noGrp="1"/>
          </p:cNvSpPr>
          <p:nvPr>
            <p:ph type="title"/>
          </p:nvPr>
        </p:nvSpPr>
        <p:spPr/>
        <p:txBody>
          <a:bodyPr/>
          <a:lstStyle/>
          <a:p>
            <a:r>
              <a:rPr lang="sv-SE" dirty="0"/>
              <a:t>Stadigvarande boende</a:t>
            </a:r>
          </a:p>
        </p:txBody>
      </p:sp>
      <p:sp>
        <p:nvSpPr>
          <p:cNvPr id="4" name="Platshållare för text 3">
            <a:extLst>
              <a:ext uri="{FF2B5EF4-FFF2-40B4-BE49-F238E27FC236}">
                <a16:creationId xmlns:a16="http://schemas.microsoft.com/office/drawing/2014/main" id="{7AD17C78-508C-42BA-BD3F-DA18E25AF3FF}"/>
              </a:ext>
            </a:extLst>
          </p:cNvPr>
          <p:cNvSpPr>
            <a:spLocks noGrp="1"/>
          </p:cNvSpPr>
          <p:nvPr>
            <p:ph type="body" sz="quarter" idx="11"/>
          </p:nvPr>
        </p:nvSpPr>
        <p:spPr/>
        <p:txBody>
          <a:bodyPr/>
          <a:lstStyle/>
          <a:p>
            <a:pPr marL="0" indent="0">
              <a:buNone/>
            </a:pPr>
            <a:r>
              <a:rPr lang="sv-SE" b="1" dirty="0">
                <a:latin typeface="+mn-lt"/>
              </a:rPr>
              <a:t>Socialtjänstlag </a:t>
            </a:r>
            <a:r>
              <a:rPr lang="sv-SE" b="1" i="0" dirty="0">
                <a:solidFill>
                  <a:srgbClr val="333333"/>
                </a:solidFill>
                <a:effectLst/>
                <a:latin typeface="+mn-lt"/>
              </a:rPr>
              <a:t>(2001:453)</a:t>
            </a:r>
          </a:p>
          <a:p>
            <a:pPr marL="0" indent="0">
              <a:buNone/>
            </a:pPr>
            <a:r>
              <a:rPr lang="sv-SE" b="1" i="0" u="none" strike="noStrike" dirty="0">
                <a:solidFill>
                  <a:srgbClr val="333333"/>
                </a:solidFill>
                <a:effectLst/>
                <a:latin typeface="+mn-lt"/>
              </a:rPr>
              <a:t>2 a kap. Om ansvarsfördelningen mellan kommuner i fråga om stöd och hjälp enligt denna lag</a:t>
            </a:r>
            <a:endParaRPr lang="sv-SE" b="1" i="0" dirty="0">
              <a:solidFill>
                <a:srgbClr val="222222"/>
              </a:solidFill>
              <a:effectLst/>
              <a:latin typeface="+mn-lt"/>
            </a:endParaRPr>
          </a:p>
          <a:p>
            <a:pPr marL="0" indent="0" algn="l">
              <a:buNone/>
            </a:pPr>
            <a:r>
              <a:rPr lang="sv-SE" b="1" i="0" u="none" strike="noStrike" dirty="0">
                <a:solidFill>
                  <a:srgbClr val="333333"/>
                </a:solidFill>
                <a:effectLst/>
                <a:latin typeface="+mn-lt"/>
              </a:rPr>
              <a:t>Ansökan om insatser i en annan kommun</a:t>
            </a:r>
            <a:endParaRPr lang="sv-SE" b="1" i="0" dirty="0">
              <a:solidFill>
                <a:srgbClr val="222222"/>
              </a:solidFill>
              <a:effectLst/>
              <a:latin typeface="+mn-lt"/>
            </a:endParaRPr>
          </a:p>
          <a:p>
            <a:pPr marL="0" indent="0" algn="l">
              <a:buNone/>
            </a:pPr>
            <a:r>
              <a:rPr lang="sv-SE" b="1" i="0" u="none" strike="noStrike" dirty="0">
                <a:solidFill>
                  <a:srgbClr val="333333"/>
                </a:solidFill>
                <a:effectLst/>
                <a:latin typeface="+mn-lt"/>
              </a:rPr>
              <a:t>8 §</a:t>
            </a:r>
            <a:r>
              <a:rPr lang="sv-SE" b="0" i="0" dirty="0">
                <a:solidFill>
                  <a:srgbClr val="000000"/>
                </a:solidFill>
                <a:effectLst/>
                <a:latin typeface="+mn-lt"/>
              </a:rPr>
              <a:t>   En person som önskar flytta till en annan kommun, får ansöka om insatser i den kommunen om han eller hon</a:t>
            </a:r>
            <a:br>
              <a:rPr lang="sv-SE" b="0" i="0" dirty="0">
                <a:solidFill>
                  <a:srgbClr val="000000"/>
                </a:solidFill>
                <a:effectLst/>
                <a:latin typeface="+mn-lt"/>
              </a:rPr>
            </a:br>
            <a:r>
              <a:rPr lang="sv-SE" b="0" i="0" dirty="0">
                <a:solidFill>
                  <a:srgbClr val="000000"/>
                </a:solidFill>
                <a:effectLst/>
                <a:latin typeface="+mn-lt"/>
              </a:rPr>
              <a:t> </a:t>
            </a:r>
            <a:r>
              <a:rPr lang="sv-SE" b="0" i="0" dirty="0">
                <a:solidFill>
                  <a:srgbClr val="000000"/>
                </a:solidFill>
                <a:effectLst/>
                <a:highlight>
                  <a:srgbClr val="FFFF00"/>
                </a:highlight>
                <a:latin typeface="+mn-lt"/>
              </a:rPr>
              <a:t>  2. på grund av våld eller andra övergrepp behöver flytta till en annan kommun men inte kan göra det utan att de insatser som han eller hon behöver lämnas. </a:t>
            </a:r>
            <a:r>
              <a:rPr lang="sv-SE" b="0" i="1" dirty="0">
                <a:solidFill>
                  <a:srgbClr val="000000"/>
                </a:solidFill>
                <a:effectLst/>
                <a:highlight>
                  <a:srgbClr val="FFFF00"/>
                </a:highlight>
                <a:latin typeface="+mn-lt"/>
              </a:rPr>
              <a:t>Lag (2011:328)</a:t>
            </a:r>
            <a:r>
              <a:rPr lang="sv-SE" b="0" i="0" dirty="0">
                <a:solidFill>
                  <a:srgbClr val="000000"/>
                </a:solidFill>
                <a:effectLst/>
                <a:highlight>
                  <a:srgbClr val="FFFF00"/>
                </a:highlight>
                <a:latin typeface="+mn-lt"/>
              </a:rPr>
              <a:t>.</a:t>
            </a:r>
          </a:p>
          <a:p>
            <a:pPr marL="0" indent="0">
              <a:buNone/>
            </a:pPr>
            <a:endParaRPr lang="sv-SE" b="1" i="0" dirty="0">
              <a:solidFill>
                <a:srgbClr val="333333"/>
              </a:solidFill>
              <a:effectLst/>
              <a:latin typeface="+mn-lt"/>
            </a:endParaRPr>
          </a:p>
          <a:p>
            <a:pPr marL="0" indent="0">
              <a:buNone/>
            </a:pPr>
            <a:endParaRPr lang="sv-SE" dirty="0"/>
          </a:p>
        </p:txBody>
      </p:sp>
      <p:pic>
        <p:nvPicPr>
          <p:cNvPr id="5" name="Platshållare för bild 17" descr="En bild som visar person&#10;&#10;Automatiskt genererad beskrivning">
            <a:extLst>
              <a:ext uri="{FF2B5EF4-FFF2-40B4-BE49-F238E27FC236}">
                <a16:creationId xmlns:a16="http://schemas.microsoft.com/office/drawing/2014/main" id="{61D9F3E7-F70C-4B73-87B4-5EDA4151A2F3}"/>
              </a:ext>
            </a:extLst>
          </p:cNvPr>
          <p:cNvPicPr>
            <a:picLocks noGrp="1" noChangeAspect="1"/>
          </p:cNvPicPr>
          <p:nvPr>
            <p:ph type="pic" sz="quarter" idx="10"/>
          </p:nvPr>
        </p:nvPicPr>
        <p:blipFill>
          <a:blip r:embed="rId2"/>
          <a:srcRect l="13" r="13"/>
          <a:stretch>
            <a:fillRect/>
          </a:stretch>
        </p:blipFill>
        <p:spPr>
          <a:xfrm>
            <a:off x="0" y="0"/>
            <a:ext cx="6084888" cy="6858000"/>
          </a:xfrm>
        </p:spPr>
      </p:pic>
    </p:spTree>
    <p:extLst>
      <p:ext uri="{BB962C8B-B14F-4D97-AF65-F5344CB8AC3E}">
        <p14:creationId xmlns:p14="http://schemas.microsoft.com/office/powerpoint/2010/main" val="1848237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05DF0A-D333-4163-98D3-B7E3E661CA09}"/>
              </a:ext>
            </a:extLst>
          </p:cNvPr>
          <p:cNvSpPr>
            <a:spLocks noGrp="1"/>
          </p:cNvSpPr>
          <p:nvPr>
            <p:ph type="title"/>
          </p:nvPr>
        </p:nvSpPr>
        <p:spPr/>
        <p:txBody>
          <a:bodyPr/>
          <a:lstStyle/>
          <a:p>
            <a:r>
              <a:rPr lang="sv-SE" sz="3200" dirty="0"/>
              <a:t>Jämställdhetsmyndigheten | Rapport 2023:04 - Rekommendationer</a:t>
            </a:r>
          </a:p>
        </p:txBody>
      </p:sp>
      <p:sp>
        <p:nvSpPr>
          <p:cNvPr id="3" name="Platshållare för text 2">
            <a:extLst>
              <a:ext uri="{FF2B5EF4-FFF2-40B4-BE49-F238E27FC236}">
                <a16:creationId xmlns:a16="http://schemas.microsoft.com/office/drawing/2014/main" id="{05339B4B-9570-4B2C-9059-BBBD7B5D5906}"/>
              </a:ext>
            </a:extLst>
          </p:cNvPr>
          <p:cNvSpPr>
            <a:spLocks noGrp="1"/>
          </p:cNvSpPr>
          <p:nvPr>
            <p:ph type="body" sz="quarter" idx="10"/>
          </p:nvPr>
        </p:nvSpPr>
        <p:spPr/>
        <p:txBody>
          <a:bodyPr/>
          <a:lstStyle/>
          <a:p>
            <a:pPr>
              <a:lnSpc>
                <a:spcPct val="100000"/>
              </a:lnSpc>
            </a:pPr>
            <a:r>
              <a:rPr lang="sv-SE" sz="1800" dirty="0">
                <a:highlight>
                  <a:srgbClr val="FFFF00"/>
                </a:highlight>
              </a:rPr>
              <a:t>Att nationella myndigheter inom verksamhetsområdena socialtjänst, skola och hälso- och sjukvård intensifierar arbetet med tillämpning, implementering och uppföljning av lagar och föreskrifter. </a:t>
            </a:r>
            <a:r>
              <a:rPr lang="sv-SE" sz="1800" dirty="0"/>
              <a:t>Detta för att åstadkomma en större jämlikhet och ökad kvalitetssäkring över landet när det gäller stöd, skydd och andra insatser till våldsutsatta barn, unga och vuxna. </a:t>
            </a:r>
            <a:r>
              <a:rPr lang="sv-SE" sz="1800" dirty="0">
                <a:highlight>
                  <a:srgbClr val="FFFF00"/>
                </a:highlight>
              </a:rPr>
              <a:t>Kommuners och regioners hantering av skyddade personuppgifter behöver bli mindre bunden till enskilda yrkesverksammas kompetens. </a:t>
            </a:r>
          </a:p>
          <a:p>
            <a:pPr>
              <a:lnSpc>
                <a:spcPct val="100000"/>
              </a:lnSpc>
            </a:pPr>
            <a:r>
              <a:rPr lang="sv-SE" sz="1800" dirty="0"/>
              <a:t>Barns rättigheter behöver stärkas och tillvaratas i högre grad. </a:t>
            </a:r>
            <a:r>
              <a:rPr lang="sv-SE" sz="1800" dirty="0">
                <a:highlight>
                  <a:srgbClr val="FFFF00"/>
                </a:highlight>
              </a:rPr>
              <a:t>Barnets perspektiv, liksom ett barnperspektiv och ett barnrättsperspektiv behöver tillämpas i frågor som rör exempelvis utformning av stöd, riskbedömningar samt vid beslut om vårdnad, boende och umgänge. </a:t>
            </a:r>
            <a:r>
              <a:rPr lang="sv-SE" sz="1800" dirty="0">
                <a:solidFill>
                  <a:schemeClr val="accent1"/>
                </a:solidFill>
              </a:rPr>
              <a:t>Yrkesverksamma måste både lyssna på barn och ta hänsyn till det de berättar i beslut som fattas. </a:t>
            </a:r>
          </a:p>
        </p:txBody>
      </p:sp>
    </p:spTree>
    <p:extLst>
      <p:ext uri="{BB962C8B-B14F-4D97-AF65-F5344CB8AC3E}">
        <p14:creationId xmlns:p14="http://schemas.microsoft.com/office/powerpoint/2010/main" val="3361791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1912D1-FA0C-4A4B-8831-A0BB1D915987}"/>
              </a:ext>
            </a:extLst>
          </p:cNvPr>
          <p:cNvSpPr>
            <a:spLocks noGrp="1"/>
          </p:cNvSpPr>
          <p:nvPr>
            <p:ph type="title"/>
          </p:nvPr>
        </p:nvSpPr>
        <p:spPr/>
        <p:txBody>
          <a:bodyPr/>
          <a:lstStyle/>
          <a:p>
            <a:r>
              <a:rPr lang="sv-SE" dirty="0"/>
              <a:t>Hot mot demokratin</a:t>
            </a:r>
          </a:p>
        </p:txBody>
      </p:sp>
      <p:sp>
        <p:nvSpPr>
          <p:cNvPr id="3" name="Platshållare för text 2">
            <a:extLst>
              <a:ext uri="{FF2B5EF4-FFF2-40B4-BE49-F238E27FC236}">
                <a16:creationId xmlns:a16="http://schemas.microsoft.com/office/drawing/2014/main" id="{0C59786F-4E98-43E7-B0C7-94081B72678A}"/>
              </a:ext>
            </a:extLst>
          </p:cNvPr>
          <p:cNvSpPr>
            <a:spLocks noGrp="1"/>
          </p:cNvSpPr>
          <p:nvPr>
            <p:ph type="body" sz="quarter" idx="10"/>
          </p:nvPr>
        </p:nvSpPr>
        <p:spPr/>
        <p:txBody>
          <a:bodyPr/>
          <a:lstStyle/>
          <a:p>
            <a:pPr marL="0" indent="0" algn="l">
              <a:lnSpc>
                <a:spcPct val="100000"/>
              </a:lnSpc>
              <a:buNone/>
            </a:pPr>
            <a:r>
              <a:rPr lang="sv-SE" b="0" i="0" cap="all" dirty="0">
                <a:solidFill>
                  <a:srgbClr val="DB0202"/>
                </a:solidFill>
                <a:effectLst/>
                <a:latin typeface="+mn-lt"/>
              </a:rPr>
              <a:t>INLEDD GRANSKNING</a:t>
            </a:r>
            <a:r>
              <a:rPr lang="sv-SE" dirty="0">
                <a:solidFill>
                  <a:srgbClr val="232323"/>
                </a:solidFill>
                <a:latin typeface="+mn-lt"/>
              </a:rPr>
              <a:t> </a:t>
            </a:r>
            <a:r>
              <a:rPr lang="sv-SE" b="0" i="0" cap="all" dirty="0">
                <a:solidFill>
                  <a:srgbClr val="232323"/>
                </a:solidFill>
                <a:effectLst/>
                <a:latin typeface="+mn-lt"/>
              </a:rPr>
              <a:t>13 FEBRUARI 2023</a:t>
            </a:r>
            <a:endParaRPr lang="sv-SE" b="0" i="0" dirty="0">
              <a:solidFill>
                <a:srgbClr val="232323"/>
              </a:solidFill>
              <a:effectLst/>
              <a:latin typeface="+mn-lt"/>
            </a:endParaRPr>
          </a:p>
          <a:p>
            <a:pPr marL="0" indent="0" algn="l">
              <a:lnSpc>
                <a:spcPct val="100000"/>
              </a:lnSpc>
              <a:buNone/>
            </a:pPr>
            <a:r>
              <a:rPr lang="sv-SE" b="0" i="0" dirty="0">
                <a:solidFill>
                  <a:srgbClr val="232323"/>
                </a:solidFill>
                <a:effectLst/>
                <a:latin typeface="+mn-lt"/>
              </a:rPr>
              <a:t>Riksrevisionen har inlett en granskning av statens skydd av hotade personer.</a:t>
            </a:r>
          </a:p>
          <a:p>
            <a:pPr marL="0" indent="0" algn="l">
              <a:lnSpc>
                <a:spcPct val="100000"/>
              </a:lnSpc>
              <a:buNone/>
            </a:pPr>
            <a:r>
              <a:rPr lang="sv-SE" b="0" i="0" dirty="0">
                <a:solidFill>
                  <a:srgbClr val="232323"/>
                </a:solidFill>
                <a:effectLst/>
                <a:latin typeface="+mn-lt"/>
              </a:rPr>
              <a:t>I Sverige utsätts ett stort antal personer varje år för hot och våld, förföljelse eller trakasserier. Detta drabbar enskilda mycket hårt, och innebär stora samhällsekonomiska kostnader. Det kan också leda till minskat förtroende för rättssystemet. Att ansvariga myndigheter kan erbjuda hotade personer ett bra skydd är därför mycket viktigt. Riksrevisionen avser att granska statens arbete för att skydda hotade personer.</a:t>
            </a:r>
          </a:p>
          <a:p>
            <a:pPr marL="0" indent="0" algn="l">
              <a:buNone/>
            </a:pPr>
            <a:r>
              <a:rPr lang="sv-SE" sz="1800" dirty="0">
                <a:latin typeface="+mn-lt"/>
                <a:hlinkClick r:id="rId2"/>
              </a:rPr>
              <a:t>Statens skydd av hotade personer | Riksrevisionen</a:t>
            </a:r>
            <a:endParaRPr lang="sv-SE" sz="1800" b="0" i="0" dirty="0">
              <a:solidFill>
                <a:srgbClr val="232323"/>
              </a:solidFill>
              <a:effectLst/>
              <a:latin typeface="+mn-lt"/>
            </a:endParaRPr>
          </a:p>
          <a:p>
            <a:pPr marL="0" indent="0">
              <a:buNone/>
            </a:pPr>
            <a:endParaRPr lang="sv-SE" dirty="0"/>
          </a:p>
        </p:txBody>
      </p:sp>
    </p:spTree>
    <p:extLst>
      <p:ext uri="{BB962C8B-B14F-4D97-AF65-F5344CB8AC3E}">
        <p14:creationId xmlns:p14="http://schemas.microsoft.com/office/powerpoint/2010/main" val="5794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447857-7375-4B05-8B55-B6414E43AD2C}"/>
              </a:ext>
            </a:extLst>
          </p:cNvPr>
          <p:cNvSpPr>
            <a:spLocks noGrp="1"/>
          </p:cNvSpPr>
          <p:nvPr>
            <p:ph type="title"/>
          </p:nvPr>
        </p:nvSpPr>
        <p:spPr/>
        <p:txBody>
          <a:bodyPr/>
          <a:lstStyle/>
          <a:p>
            <a:r>
              <a:rPr lang="sv-SE" dirty="0"/>
              <a:t>Kunskap, utbildningar, nätverk</a:t>
            </a:r>
          </a:p>
        </p:txBody>
      </p:sp>
      <p:sp>
        <p:nvSpPr>
          <p:cNvPr id="3" name="Platshållare för text 2">
            <a:extLst>
              <a:ext uri="{FF2B5EF4-FFF2-40B4-BE49-F238E27FC236}">
                <a16:creationId xmlns:a16="http://schemas.microsoft.com/office/drawing/2014/main" id="{D4851F31-FA34-42FD-AA47-B56FCEAAC985}"/>
              </a:ext>
            </a:extLst>
          </p:cNvPr>
          <p:cNvSpPr>
            <a:spLocks noGrp="1"/>
          </p:cNvSpPr>
          <p:nvPr>
            <p:ph type="body" sz="quarter" idx="10"/>
          </p:nvPr>
        </p:nvSpPr>
        <p:spPr/>
        <p:txBody>
          <a:bodyPr/>
          <a:lstStyle/>
          <a:p>
            <a:r>
              <a:rPr lang="sv-SE" sz="2000" dirty="0"/>
              <a:t>Skolverket </a:t>
            </a:r>
          </a:p>
          <a:p>
            <a:pPr lvl="1"/>
            <a:r>
              <a:rPr lang="sv-SE" sz="1800" dirty="0">
                <a:hlinkClick r:id="rId2"/>
              </a:rPr>
              <a:t>Skolans arbete med barn och elever som har skyddad identitet – Skolverket</a:t>
            </a:r>
            <a:endParaRPr lang="sv-SE" sz="1800" dirty="0"/>
          </a:p>
          <a:p>
            <a:r>
              <a:rPr lang="sv-SE" sz="2000" dirty="0"/>
              <a:t>Nationellt Centrum för Kvinnofrid </a:t>
            </a:r>
          </a:p>
          <a:p>
            <a:pPr lvl="1"/>
            <a:r>
              <a:rPr lang="sv-SE" sz="1800" dirty="0">
                <a:hlinkClick r:id="rId3"/>
              </a:rPr>
              <a:t>Att arbeta med barn som upplevt våld - Nationellt centrum för kvinnofrid (NCK) - Uppsala universitet (uu.se)</a:t>
            </a:r>
            <a:endParaRPr lang="sv-SE" sz="1800" dirty="0"/>
          </a:p>
          <a:p>
            <a:r>
              <a:rPr lang="sv-SE" sz="2000" dirty="0"/>
              <a:t>Jämställdhetsmyndigheten </a:t>
            </a:r>
          </a:p>
          <a:p>
            <a:pPr lvl="1"/>
            <a:r>
              <a:rPr lang="sv-SE" sz="1800" dirty="0">
                <a:hlinkClick r:id="rId4"/>
              </a:rPr>
              <a:t>Att leva med skyddade personuppgifter - behovet av samhällets långsiktiga stöd (2023:04) | Jämställdhetsmyndigheten (jamstalldhetsmyndigheten.se)</a:t>
            </a:r>
            <a:endParaRPr lang="sv-SE" sz="1800" dirty="0"/>
          </a:p>
          <a:p>
            <a:r>
              <a:rPr lang="sv-SE" sz="2000" dirty="0"/>
              <a:t>Barnafrid, Linköpings universitet </a:t>
            </a:r>
          </a:p>
          <a:p>
            <a:pPr lvl="1"/>
            <a:r>
              <a:rPr lang="sv-SE" sz="1800" dirty="0">
                <a:hlinkClick r:id="rId5"/>
              </a:rPr>
              <a:t>Nätverk för yrkesverksamma inom förskolan och skolan - Linköpings universitet (liu.se)</a:t>
            </a:r>
            <a:endParaRPr lang="sv-SE" sz="1800" dirty="0"/>
          </a:p>
          <a:p>
            <a:endParaRPr lang="sv-SE" dirty="0"/>
          </a:p>
        </p:txBody>
      </p:sp>
    </p:spTree>
    <p:extLst>
      <p:ext uri="{BB962C8B-B14F-4D97-AF65-F5344CB8AC3E}">
        <p14:creationId xmlns:p14="http://schemas.microsoft.com/office/powerpoint/2010/main" val="2640524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92E6396-5F09-EE4A-9BF5-E34FD749DCE7}"/>
              </a:ext>
            </a:extLst>
          </p:cNvPr>
          <p:cNvSpPr>
            <a:spLocks noGrp="1"/>
          </p:cNvSpPr>
          <p:nvPr>
            <p:ph type="title"/>
          </p:nvPr>
        </p:nvSpPr>
        <p:spPr/>
        <p:txBody>
          <a:bodyPr/>
          <a:lstStyle/>
          <a:p>
            <a:r>
              <a:rPr lang="sv-SE" dirty="0"/>
              <a:t>Tack för att du lyssnat!</a:t>
            </a:r>
          </a:p>
        </p:txBody>
      </p:sp>
      <p:pic>
        <p:nvPicPr>
          <p:cNvPr id="1026" name="Picture 2" descr="Sommarbild – Schack för bredd och elit i Stockholm">
            <a:extLst>
              <a:ext uri="{FF2B5EF4-FFF2-40B4-BE49-F238E27FC236}">
                <a16:creationId xmlns:a16="http://schemas.microsoft.com/office/drawing/2014/main" id="{2D8AF2DB-BCD6-4434-991C-FC535EE75346}"/>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1710" b="1171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08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kolbarn - Svenska FN-förbundet">
            <a:extLst>
              <a:ext uri="{FF2B5EF4-FFF2-40B4-BE49-F238E27FC236}">
                <a16:creationId xmlns:a16="http://schemas.microsoft.com/office/drawing/2014/main" id="{2F2AC8E1-4D6F-4740-A7D5-B0597F889E6E}"/>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t="3216" r="-1" b="4661"/>
          <a:stretch/>
        </p:blipFill>
        <p:spPr bwMode="auto">
          <a:xfrm>
            <a:off x="1514398" y="3638627"/>
            <a:ext cx="4186860" cy="2574561"/>
          </a:xfrm>
          <a:prstGeom prst="rect">
            <a:avLst/>
          </a:prstGeom>
          <a:solidFill>
            <a:srgbClr val="FFFFFF"/>
          </a:solidFill>
        </p:spPr>
      </p:pic>
      <p:sp>
        <p:nvSpPr>
          <p:cNvPr id="4" name="Platshållare för text 3">
            <a:extLst>
              <a:ext uri="{FF2B5EF4-FFF2-40B4-BE49-F238E27FC236}">
                <a16:creationId xmlns:a16="http://schemas.microsoft.com/office/drawing/2014/main" id="{37AA7C90-52FA-47B3-949C-2F4CDD6B7E64}"/>
              </a:ext>
            </a:extLst>
          </p:cNvPr>
          <p:cNvSpPr>
            <a:spLocks noGrp="1"/>
          </p:cNvSpPr>
          <p:nvPr>
            <p:ph type="body" sz="quarter" idx="12"/>
          </p:nvPr>
        </p:nvSpPr>
        <p:spPr>
          <a:xfrm>
            <a:off x="2286000" y="1373867"/>
            <a:ext cx="4028764" cy="1630590"/>
          </a:xfrm>
        </p:spPr>
        <p:txBody>
          <a:bodyPr>
            <a:normAutofit/>
          </a:bodyPr>
          <a:lstStyle/>
          <a:p>
            <a:pPr algn="ctr">
              <a:lnSpc>
                <a:spcPct val="100000"/>
              </a:lnSpc>
            </a:pPr>
            <a:r>
              <a:rPr lang="sv-SE" dirty="0"/>
              <a:t>Hur många lever med skyddade personuppgifter i Sverige?</a:t>
            </a:r>
          </a:p>
          <a:p>
            <a:endParaRPr lang="sv-SE" sz="1500" dirty="0"/>
          </a:p>
        </p:txBody>
      </p:sp>
      <p:sp>
        <p:nvSpPr>
          <p:cNvPr id="3" name="Rubrik 2">
            <a:extLst>
              <a:ext uri="{FF2B5EF4-FFF2-40B4-BE49-F238E27FC236}">
                <a16:creationId xmlns:a16="http://schemas.microsoft.com/office/drawing/2014/main" id="{CF031452-41FE-4D2F-9009-768B00376A47}"/>
              </a:ext>
            </a:extLst>
          </p:cNvPr>
          <p:cNvSpPr>
            <a:spLocks noGrp="1"/>
          </p:cNvSpPr>
          <p:nvPr>
            <p:ph type="body" sz="quarter" idx="13"/>
          </p:nvPr>
        </p:nvSpPr>
        <p:spPr>
          <a:xfrm>
            <a:off x="6314764" y="4205975"/>
            <a:ext cx="4031020" cy="1919617"/>
          </a:xfrm>
        </p:spPr>
        <p:txBody>
          <a:bodyPr>
            <a:normAutofit fontScale="25000" lnSpcReduction="20000"/>
          </a:bodyPr>
          <a:lstStyle/>
          <a:p>
            <a:pPr>
              <a:lnSpc>
                <a:spcPct val="120000"/>
              </a:lnSpc>
            </a:pPr>
            <a:r>
              <a:rPr lang="sv-SE" sz="8000" dirty="0"/>
              <a:t>10 458 barn</a:t>
            </a:r>
          </a:p>
          <a:p>
            <a:pPr>
              <a:lnSpc>
                <a:spcPct val="120000"/>
              </a:lnSpc>
            </a:pPr>
            <a:r>
              <a:rPr lang="sv-SE" sz="8000" dirty="0"/>
              <a:t>Cirka 15 000 kvinnor</a:t>
            </a:r>
          </a:p>
          <a:p>
            <a:pPr>
              <a:lnSpc>
                <a:spcPct val="120000"/>
              </a:lnSpc>
            </a:pPr>
            <a:r>
              <a:rPr lang="sv-SE" sz="8000" dirty="0"/>
              <a:t>Cirka 10 000 män</a:t>
            </a:r>
          </a:p>
          <a:p>
            <a:pPr marL="0" indent="0">
              <a:buNone/>
            </a:pPr>
            <a:endParaRPr lang="sv-SE" sz="8000" dirty="0"/>
          </a:p>
          <a:p>
            <a:pPr marL="0" indent="0">
              <a:buNone/>
            </a:pPr>
            <a:r>
              <a:rPr lang="sv-SE" sz="8000" dirty="0"/>
              <a:t>	</a:t>
            </a:r>
            <a:r>
              <a:rPr lang="sv-SE" sz="7200" dirty="0"/>
              <a:t>Källa: Skatteverket, 2022</a:t>
            </a:r>
          </a:p>
          <a:p>
            <a:endParaRPr lang="sv-SE" dirty="0"/>
          </a:p>
        </p:txBody>
      </p:sp>
      <p:pic>
        <p:nvPicPr>
          <p:cNvPr id="1028" name="Picture 4" descr="Så vill Arbetarpartiet lösa den akuta krisen för välfärden i Umeå ...">
            <a:extLst>
              <a:ext uri="{FF2B5EF4-FFF2-40B4-BE49-F238E27FC236}">
                <a16:creationId xmlns:a16="http://schemas.microsoft.com/office/drawing/2014/main" id="{DC6F093F-99E6-4F87-873F-9D4DACB2AEC2}"/>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2608" b="2608"/>
          <a:stretch>
            <a:fillRect/>
          </a:stretch>
        </p:blipFill>
        <p:spPr bwMode="auto">
          <a:xfrm>
            <a:off x="6621463" y="854075"/>
            <a:ext cx="4202112" cy="257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52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F57F7DE-D2C4-46A1-8C1F-401CA0AED0AA}"/>
              </a:ext>
            </a:extLst>
          </p:cNvPr>
          <p:cNvSpPr>
            <a:spLocks noGrp="1"/>
          </p:cNvSpPr>
          <p:nvPr>
            <p:ph type="title"/>
          </p:nvPr>
        </p:nvSpPr>
        <p:spPr/>
        <p:txBody>
          <a:bodyPr/>
          <a:lstStyle/>
          <a:p>
            <a:r>
              <a:rPr lang="sv-SE" sz="2800" dirty="0"/>
              <a:t>Skyddade personuppgifter</a:t>
            </a:r>
          </a:p>
        </p:txBody>
      </p:sp>
      <p:sp>
        <p:nvSpPr>
          <p:cNvPr id="4" name="Platshållare för text 3">
            <a:extLst>
              <a:ext uri="{FF2B5EF4-FFF2-40B4-BE49-F238E27FC236}">
                <a16:creationId xmlns:a16="http://schemas.microsoft.com/office/drawing/2014/main" id="{85FAF72B-9583-4066-91D4-B42DE54A1052}"/>
              </a:ext>
            </a:extLst>
          </p:cNvPr>
          <p:cNvSpPr>
            <a:spLocks noGrp="1"/>
          </p:cNvSpPr>
          <p:nvPr>
            <p:ph type="body" sz="quarter" idx="11"/>
          </p:nvPr>
        </p:nvSpPr>
        <p:spPr>
          <a:xfrm>
            <a:off x="901337" y="2662737"/>
            <a:ext cx="4663440" cy="3915616"/>
          </a:xfrm>
        </p:spPr>
        <p:txBody>
          <a:bodyPr/>
          <a:lstStyle/>
          <a:p>
            <a:pPr marL="0" indent="0">
              <a:lnSpc>
                <a:spcPct val="100000"/>
              </a:lnSpc>
              <a:buNone/>
            </a:pPr>
            <a:r>
              <a:rPr lang="sv-SE" dirty="0">
                <a:solidFill>
                  <a:schemeClr val="tx1"/>
                </a:solidFill>
                <a:latin typeface="+mn-lt"/>
              </a:rPr>
              <a:t>SKATTEVERKET:</a:t>
            </a:r>
          </a:p>
          <a:p>
            <a:pPr>
              <a:lnSpc>
                <a:spcPct val="100000"/>
              </a:lnSpc>
            </a:pPr>
            <a:r>
              <a:rPr lang="sv-SE" dirty="0">
                <a:solidFill>
                  <a:schemeClr val="tx1"/>
                </a:solidFill>
                <a:latin typeface="+mn-lt"/>
              </a:rPr>
              <a:t>Sekretessmarkering</a:t>
            </a:r>
          </a:p>
          <a:p>
            <a:pPr lvl="1">
              <a:lnSpc>
                <a:spcPct val="100000"/>
              </a:lnSpc>
            </a:pPr>
            <a:r>
              <a:rPr lang="sv-SE" sz="1800" b="0" i="0" dirty="0">
                <a:solidFill>
                  <a:schemeClr val="tx1"/>
                </a:solidFill>
                <a:effectLst/>
                <a:latin typeface="+mn-lt"/>
              </a:rPr>
              <a:t>Varningssignal, myndigheter gör en prövning av vilka uppgifter som kan lämnas ut</a:t>
            </a:r>
            <a:endParaRPr lang="sv-SE" dirty="0">
              <a:solidFill>
                <a:schemeClr val="tx1"/>
              </a:solidFill>
              <a:latin typeface="+mn-lt"/>
            </a:endParaRPr>
          </a:p>
          <a:p>
            <a:pPr>
              <a:lnSpc>
                <a:spcPct val="100000"/>
              </a:lnSpc>
            </a:pPr>
            <a:r>
              <a:rPr lang="sv-SE" dirty="0">
                <a:solidFill>
                  <a:schemeClr val="tx1"/>
                </a:solidFill>
                <a:latin typeface="+mn-lt"/>
              </a:rPr>
              <a:t>Skyddad folkbokföring (ersatt kvarskrivning)</a:t>
            </a:r>
          </a:p>
          <a:p>
            <a:pPr lvl="1">
              <a:lnSpc>
                <a:spcPct val="100000"/>
              </a:lnSpc>
            </a:pPr>
            <a:r>
              <a:rPr lang="sv-SE" sz="1800" dirty="0">
                <a:solidFill>
                  <a:schemeClr val="tx1"/>
                </a:solidFill>
                <a:latin typeface="+mn-lt"/>
              </a:rPr>
              <a:t>E</a:t>
            </a:r>
            <a:r>
              <a:rPr lang="sv-SE" sz="1800" b="0" i="0" dirty="0">
                <a:solidFill>
                  <a:schemeClr val="tx1"/>
                </a:solidFill>
                <a:effectLst/>
                <a:latin typeface="+mn-lt"/>
              </a:rPr>
              <a:t>n person folkbokförs på en annan folkbokföringsort än där hen är bosatt. </a:t>
            </a:r>
          </a:p>
          <a:p>
            <a:pPr marL="457200" lvl="1" indent="0">
              <a:lnSpc>
                <a:spcPct val="100000"/>
              </a:lnSpc>
              <a:buNone/>
            </a:pPr>
            <a:endParaRPr lang="sv-SE" sz="1800" dirty="0">
              <a:solidFill>
                <a:schemeClr val="tx1"/>
              </a:solidFill>
              <a:latin typeface="+mn-lt"/>
            </a:endParaRPr>
          </a:p>
          <a:p>
            <a:pPr marL="0" indent="0">
              <a:lnSpc>
                <a:spcPct val="100000"/>
              </a:lnSpc>
              <a:buNone/>
            </a:pPr>
            <a:r>
              <a:rPr lang="sv-SE" dirty="0">
                <a:solidFill>
                  <a:schemeClr val="tx1"/>
                </a:solidFill>
                <a:latin typeface="+mn-lt"/>
              </a:rPr>
              <a:t>POLISEN:</a:t>
            </a:r>
          </a:p>
          <a:p>
            <a:pPr>
              <a:lnSpc>
                <a:spcPct val="100000"/>
              </a:lnSpc>
            </a:pPr>
            <a:r>
              <a:rPr lang="sv-SE" dirty="0">
                <a:solidFill>
                  <a:schemeClr val="tx1"/>
                </a:solidFill>
                <a:latin typeface="+mn-lt"/>
              </a:rPr>
              <a:t>Fingerade personuppgifter</a:t>
            </a:r>
          </a:p>
        </p:txBody>
      </p:sp>
      <p:pic>
        <p:nvPicPr>
          <p:cNvPr id="2052" name="Picture 4" descr="L’ardita strategia della Svezia per affrontare l'emergenza Covid-19">
            <a:extLst>
              <a:ext uri="{FF2B5EF4-FFF2-40B4-BE49-F238E27FC236}">
                <a16:creationId xmlns:a16="http://schemas.microsoft.com/office/drawing/2014/main" id="{B897936D-9AFF-44C6-A01D-D3C989F67BF7}"/>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0424" r="204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32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05E256-3C28-4A69-A903-9BACC59E15DC}"/>
              </a:ext>
            </a:extLst>
          </p:cNvPr>
          <p:cNvSpPr>
            <a:spLocks noGrp="1"/>
          </p:cNvSpPr>
          <p:nvPr>
            <p:ph type="title"/>
          </p:nvPr>
        </p:nvSpPr>
        <p:spPr/>
        <p:txBody>
          <a:bodyPr/>
          <a:lstStyle/>
          <a:p>
            <a:r>
              <a:rPr lang="sv-SE" dirty="0"/>
              <a:t>Hotbild</a:t>
            </a:r>
          </a:p>
        </p:txBody>
      </p:sp>
      <p:sp>
        <p:nvSpPr>
          <p:cNvPr id="3" name="Platshållare för text 2">
            <a:extLst>
              <a:ext uri="{FF2B5EF4-FFF2-40B4-BE49-F238E27FC236}">
                <a16:creationId xmlns:a16="http://schemas.microsoft.com/office/drawing/2014/main" id="{64FC6D00-3D01-4D3E-8AD3-12E76A4892D5}"/>
              </a:ext>
            </a:extLst>
          </p:cNvPr>
          <p:cNvSpPr>
            <a:spLocks noGrp="1"/>
          </p:cNvSpPr>
          <p:nvPr>
            <p:ph type="body" sz="quarter" idx="10"/>
          </p:nvPr>
        </p:nvSpPr>
        <p:spPr>
          <a:xfrm>
            <a:off x="2069839" y="2366929"/>
            <a:ext cx="8139113" cy="4317956"/>
          </a:xfrm>
        </p:spPr>
        <p:txBody>
          <a:bodyPr/>
          <a:lstStyle/>
          <a:p>
            <a:pPr algn="l">
              <a:lnSpc>
                <a:spcPct val="100000"/>
              </a:lnSpc>
            </a:pPr>
            <a:r>
              <a:rPr lang="sv-SE" dirty="0">
                <a:solidFill>
                  <a:srgbClr val="121212"/>
                </a:solidFill>
                <a:latin typeface="+mn-lt"/>
              </a:rPr>
              <a:t>S</a:t>
            </a:r>
            <a:r>
              <a:rPr lang="sv-SE" b="0" i="0" dirty="0">
                <a:solidFill>
                  <a:srgbClr val="121212"/>
                </a:solidFill>
                <a:effectLst/>
                <a:latin typeface="+mn-lt"/>
              </a:rPr>
              <a:t>ekretessmarkering</a:t>
            </a:r>
          </a:p>
          <a:p>
            <a:pPr lvl="1">
              <a:lnSpc>
                <a:spcPct val="100000"/>
              </a:lnSpc>
            </a:pPr>
            <a:r>
              <a:rPr lang="sv-SE" dirty="0">
                <a:solidFill>
                  <a:srgbClr val="121212"/>
                </a:solidFill>
                <a:latin typeface="+mn-lt"/>
              </a:rPr>
              <a:t>R</a:t>
            </a:r>
            <a:r>
              <a:rPr lang="sv-SE" b="0" i="0" dirty="0">
                <a:solidFill>
                  <a:srgbClr val="121212"/>
                </a:solidFill>
                <a:effectLst/>
                <a:latin typeface="+mn-lt"/>
              </a:rPr>
              <a:t>isk för brott, förföljelse eller allvarliga trakasserier</a:t>
            </a:r>
          </a:p>
          <a:p>
            <a:pPr marL="457200" lvl="1" indent="0">
              <a:lnSpc>
                <a:spcPct val="100000"/>
              </a:lnSpc>
              <a:buNone/>
            </a:pPr>
            <a:endParaRPr lang="sv-SE" b="0" i="0" dirty="0">
              <a:solidFill>
                <a:srgbClr val="121212"/>
              </a:solidFill>
              <a:effectLst/>
              <a:latin typeface="Open Sans Regular" panose="020B0606030504020204" pitchFamily="34" charset="0"/>
            </a:endParaRPr>
          </a:p>
          <a:p>
            <a:pPr algn="l">
              <a:lnSpc>
                <a:spcPct val="100000"/>
              </a:lnSpc>
            </a:pPr>
            <a:r>
              <a:rPr lang="sv-SE" dirty="0">
                <a:solidFill>
                  <a:srgbClr val="121212"/>
                </a:solidFill>
                <a:latin typeface="+mn-lt"/>
              </a:rPr>
              <a:t>S</a:t>
            </a:r>
            <a:r>
              <a:rPr lang="sv-SE" b="0" i="0" dirty="0">
                <a:solidFill>
                  <a:srgbClr val="121212"/>
                </a:solidFill>
                <a:effectLst/>
                <a:latin typeface="+mn-lt"/>
              </a:rPr>
              <a:t>kyddad folkbokföring</a:t>
            </a:r>
          </a:p>
          <a:p>
            <a:pPr lvl="1">
              <a:lnSpc>
                <a:spcPct val="100000"/>
              </a:lnSpc>
            </a:pPr>
            <a:r>
              <a:rPr lang="sv-SE" dirty="0">
                <a:solidFill>
                  <a:srgbClr val="121212"/>
                </a:solidFill>
                <a:latin typeface="+mn-lt"/>
              </a:rPr>
              <a:t>S</a:t>
            </a:r>
            <a:r>
              <a:rPr lang="sv-SE" b="0" i="0" dirty="0">
                <a:solidFill>
                  <a:srgbClr val="121212"/>
                </a:solidFill>
                <a:effectLst/>
                <a:latin typeface="+mn-lt"/>
              </a:rPr>
              <a:t>ärskilda skäl att anta att personen kan bli utsatt för brott, förföljelser eller allvarliga trakasserier, t ex</a:t>
            </a:r>
          </a:p>
          <a:p>
            <a:pPr lvl="2">
              <a:lnSpc>
                <a:spcPct val="100000"/>
              </a:lnSpc>
            </a:pPr>
            <a:r>
              <a:rPr lang="sv-SE" b="0" i="0" dirty="0">
                <a:solidFill>
                  <a:srgbClr val="121212"/>
                </a:solidFill>
                <a:effectLst/>
              </a:rPr>
              <a:t>Ett beslut om kontaktförbud antas inte ge ett tillräckligt skydd</a:t>
            </a:r>
          </a:p>
          <a:p>
            <a:pPr lvl="2">
              <a:lnSpc>
                <a:spcPct val="100000"/>
              </a:lnSpc>
            </a:pPr>
            <a:r>
              <a:rPr lang="sv-SE" dirty="0">
                <a:solidFill>
                  <a:srgbClr val="121212"/>
                </a:solidFill>
              </a:rPr>
              <a:t>Personen</a:t>
            </a:r>
            <a:r>
              <a:rPr lang="sv-SE" b="0" i="0" dirty="0">
                <a:solidFill>
                  <a:srgbClr val="121212"/>
                </a:solidFill>
                <a:effectLst/>
              </a:rPr>
              <a:t> ingår i ett personsäkerhetsprogram</a:t>
            </a:r>
          </a:p>
          <a:p>
            <a:pPr lvl="2">
              <a:lnSpc>
                <a:spcPct val="100000"/>
              </a:lnSpc>
            </a:pPr>
            <a:r>
              <a:rPr lang="sv-SE" dirty="0">
                <a:solidFill>
                  <a:srgbClr val="121212"/>
                </a:solidFill>
              </a:rPr>
              <a:t>Personen</a:t>
            </a:r>
            <a:r>
              <a:rPr lang="sv-SE" b="0" i="0" dirty="0">
                <a:solidFill>
                  <a:srgbClr val="121212"/>
                </a:solidFill>
                <a:effectLst/>
              </a:rPr>
              <a:t> har vittnat i ett allvarligt brottmål</a:t>
            </a:r>
          </a:p>
          <a:p>
            <a:pPr lvl="2">
              <a:lnSpc>
                <a:spcPct val="100000"/>
              </a:lnSpc>
            </a:pPr>
            <a:r>
              <a:rPr lang="sv-SE" dirty="0">
                <a:solidFill>
                  <a:srgbClr val="121212"/>
                </a:solidFill>
              </a:rPr>
              <a:t>Personen</a:t>
            </a:r>
            <a:r>
              <a:rPr lang="sv-SE" b="0" i="0" dirty="0">
                <a:solidFill>
                  <a:srgbClr val="121212"/>
                </a:solidFill>
                <a:effectLst/>
              </a:rPr>
              <a:t> har utsatts för eller riskerar att utsättas för våld eller hot om våld från nära familj eller övrig släkt</a:t>
            </a:r>
          </a:p>
          <a:p>
            <a:pPr algn="l"/>
            <a:endParaRPr lang="sv-SE" b="0" i="0" dirty="0">
              <a:solidFill>
                <a:srgbClr val="121212"/>
              </a:solidFill>
              <a:effectLst/>
              <a:latin typeface="Open Sans Regular" panose="020B0606030504020204" pitchFamily="34" charset="0"/>
            </a:endParaRPr>
          </a:p>
          <a:p>
            <a:pPr algn="l"/>
            <a:endParaRPr lang="sv-SE" b="0" i="0" dirty="0">
              <a:solidFill>
                <a:srgbClr val="121212"/>
              </a:solidFill>
              <a:effectLst/>
              <a:latin typeface="Open Sans Regular" panose="020B0606030504020204" pitchFamily="34" charset="0"/>
            </a:endParaRPr>
          </a:p>
          <a:p>
            <a:endParaRPr lang="sv-SE" dirty="0"/>
          </a:p>
        </p:txBody>
      </p:sp>
    </p:spTree>
    <p:extLst>
      <p:ext uri="{BB962C8B-B14F-4D97-AF65-F5344CB8AC3E}">
        <p14:creationId xmlns:p14="http://schemas.microsoft.com/office/powerpoint/2010/main" val="92120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CF12B8-1B31-47EC-B9A1-A646FEAA3110}"/>
              </a:ext>
            </a:extLst>
          </p:cNvPr>
          <p:cNvSpPr>
            <a:spLocks noGrp="1"/>
          </p:cNvSpPr>
          <p:nvPr>
            <p:ph type="title"/>
          </p:nvPr>
        </p:nvSpPr>
        <p:spPr/>
        <p:txBody>
          <a:bodyPr/>
          <a:lstStyle/>
          <a:p>
            <a:r>
              <a:rPr lang="sv-SE" dirty="0"/>
              <a:t>Hotbild</a:t>
            </a:r>
          </a:p>
        </p:txBody>
      </p:sp>
      <p:sp>
        <p:nvSpPr>
          <p:cNvPr id="3" name="Platshållare för text 2">
            <a:extLst>
              <a:ext uri="{FF2B5EF4-FFF2-40B4-BE49-F238E27FC236}">
                <a16:creationId xmlns:a16="http://schemas.microsoft.com/office/drawing/2014/main" id="{F19B5499-D4A1-4FFE-A583-9A2B3E9A5D39}"/>
              </a:ext>
            </a:extLst>
          </p:cNvPr>
          <p:cNvSpPr>
            <a:spLocks noGrp="1"/>
          </p:cNvSpPr>
          <p:nvPr>
            <p:ph type="body" sz="quarter" idx="10"/>
          </p:nvPr>
        </p:nvSpPr>
        <p:spPr/>
        <p:txBody>
          <a:bodyPr/>
          <a:lstStyle/>
          <a:p>
            <a:pPr>
              <a:lnSpc>
                <a:spcPct val="100000"/>
              </a:lnSpc>
            </a:pPr>
            <a:r>
              <a:rPr lang="sv-SE" dirty="0">
                <a:solidFill>
                  <a:schemeClr val="tx1"/>
                </a:solidFill>
              </a:rPr>
              <a:t>Fingerade personuppgifter</a:t>
            </a:r>
          </a:p>
          <a:p>
            <a:pPr lvl="1">
              <a:lnSpc>
                <a:spcPct val="100000"/>
              </a:lnSpc>
            </a:pPr>
            <a:r>
              <a:rPr lang="sv-SE" b="0" i="0" dirty="0">
                <a:solidFill>
                  <a:schemeClr val="tx1"/>
                </a:solidFill>
                <a:effectLst/>
                <a:latin typeface="+mn-lt"/>
              </a:rPr>
              <a:t>Personen är utsatt för särskilt allvarlig brottslighet </a:t>
            </a:r>
          </a:p>
          <a:p>
            <a:pPr lvl="1">
              <a:lnSpc>
                <a:spcPct val="100000"/>
              </a:lnSpc>
            </a:pPr>
            <a:r>
              <a:rPr lang="sv-SE" dirty="0">
                <a:solidFill>
                  <a:schemeClr val="tx1"/>
                </a:solidFill>
                <a:latin typeface="+mn-lt"/>
              </a:rPr>
              <a:t>P</a:t>
            </a:r>
            <a:r>
              <a:rPr lang="sv-SE" b="0" i="0" dirty="0">
                <a:solidFill>
                  <a:schemeClr val="tx1"/>
                </a:solidFill>
                <a:effectLst/>
                <a:latin typeface="+mn-lt"/>
              </a:rPr>
              <a:t>ersonens liv, hälsa eller frihet hotas </a:t>
            </a:r>
          </a:p>
          <a:p>
            <a:pPr lvl="1">
              <a:lnSpc>
                <a:spcPct val="100000"/>
              </a:lnSpc>
            </a:pPr>
            <a:r>
              <a:rPr lang="sv-SE" b="0" i="0" dirty="0">
                <a:solidFill>
                  <a:schemeClr val="tx1"/>
                </a:solidFill>
                <a:effectLst/>
                <a:latin typeface="+mn-lt"/>
              </a:rPr>
              <a:t>Nytt namn och ett nytt personnummer</a:t>
            </a:r>
            <a:endParaRPr lang="sv-SE" dirty="0">
              <a:solidFill>
                <a:schemeClr val="tx1"/>
              </a:solidFill>
              <a:latin typeface="+mn-lt"/>
            </a:endParaRPr>
          </a:p>
        </p:txBody>
      </p:sp>
    </p:spTree>
    <p:extLst>
      <p:ext uri="{BB962C8B-B14F-4D97-AF65-F5344CB8AC3E}">
        <p14:creationId xmlns:p14="http://schemas.microsoft.com/office/powerpoint/2010/main" val="3864986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BA76A54-6221-47C0-A251-BF87B7AB5B23}"/>
              </a:ext>
            </a:extLst>
          </p:cNvPr>
          <p:cNvSpPr>
            <a:spLocks noGrp="1"/>
          </p:cNvSpPr>
          <p:nvPr>
            <p:ph type="title"/>
          </p:nvPr>
        </p:nvSpPr>
        <p:spPr/>
        <p:txBody>
          <a:bodyPr/>
          <a:lstStyle/>
          <a:p>
            <a:r>
              <a:rPr lang="sv-SE" sz="2800" dirty="0"/>
              <a:t>Fingerade personuppgifter</a:t>
            </a:r>
          </a:p>
        </p:txBody>
      </p:sp>
      <p:sp>
        <p:nvSpPr>
          <p:cNvPr id="4" name="Platshållare för text 3">
            <a:extLst>
              <a:ext uri="{FF2B5EF4-FFF2-40B4-BE49-F238E27FC236}">
                <a16:creationId xmlns:a16="http://schemas.microsoft.com/office/drawing/2014/main" id="{626EE2EC-8527-4DC1-80B9-64DE5608AF38}"/>
              </a:ext>
            </a:extLst>
          </p:cNvPr>
          <p:cNvSpPr>
            <a:spLocks noGrp="1"/>
          </p:cNvSpPr>
          <p:nvPr>
            <p:ph type="body" sz="quarter" idx="11"/>
          </p:nvPr>
        </p:nvSpPr>
        <p:spPr/>
        <p:txBody>
          <a:bodyPr/>
          <a:lstStyle/>
          <a:p>
            <a:pPr marL="0" indent="0">
              <a:lnSpc>
                <a:spcPct val="100000"/>
              </a:lnSpc>
              <a:buNone/>
            </a:pPr>
            <a:r>
              <a:rPr lang="sv-SE" sz="2400" b="0" i="1" dirty="0">
                <a:solidFill>
                  <a:schemeClr val="tx1"/>
                </a:solidFill>
                <a:effectLst/>
                <a:latin typeface="+mn-lt"/>
              </a:rPr>
              <a:t>Det är komplicerat att leva med fingerad identitet. Det innebär bland annat att du måste börja ett helt nytt liv, vilket kan påverka din livskvalitet. Skyddet används enbart i undantagsfall, som en sista utväg när alla andra åtgärder är otillräckliga.</a:t>
            </a:r>
            <a:endParaRPr lang="sv-SE" sz="2400" i="1" dirty="0">
              <a:solidFill>
                <a:schemeClr val="tx1"/>
              </a:solidFill>
              <a:latin typeface="+mn-lt"/>
            </a:endParaRPr>
          </a:p>
          <a:p>
            <a:pPr marL="0" indent="0">
              <a:lnSpc>
                <a:spcPct val="100000"/>
              </a:lnSpc>
              <a:buNone/>
            </a:pPr>
            <a:r>
              <a:rPr lang="sv-SE" sz="1600" dirty="0">
                <a:hlinkClick r:id="rId2"/>
              </a:rPr>
              <a:t>Skyddade personuppgifter | Polismyndigheten (polisen.se)</a:t>
            </a:r>
            <a:endParaRPr lang="sv-SE" sz="1600" i="1" dirty="0">
              <a:solidFill>
                <a:schemeClr val="tx1"/>
              </a:solidFill>
              <a:latin typeface="+mn-lt"/>
            </a:endParaRPr>
          </a:p>
        </p:txBody>
      </p:sp>
      <p:pic>
        <p:nvPicPr>
          <p:cNvPr id="5122" name="Picture 2" descr="Skyddad identitet riskerar bli röjd - P4 Stockholm | Sveriges Radio">
            <a:extLst>
              <a:ext uri="{FF2B5EF4-FFF2-40B4-BE49-F238E27FC236}">
                <a16:creationId xmlns:a16="http://schemas.microsoft.com/office/drawing/2014/main" id="{0327F9DC-508C-4EC7-B319-B07E299E3EA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5046" r="250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827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DDBC423-470A-4265-80F1-239EE854AB57}"/>
              </a:ext>
            </a:extLst>
          </p:cNvPr>
          <p:cNvSpPr>
            <a:spLocks noGrp="1"/>
          </p:cNvSpPr>
          <p:nvPr>
            <p:ph type="title"/>
          </p:nvPr>
        </p:nvSpPr>
        <p:spPr/>
        <p:txBody>
          <a:bodyPr/>
          <a:lstStyle/>
          <a:p>
            <a:r>
              <a:rPr lang="sv-SE" dirty="0"/>
              <a:t>Att hålla i och hålla ut</a:t>
            </a:r>
          </a:p>
        </p:txBody>
      </p:sp>
      <p:sp>
        <p:nvSpPr>
          <p:cNvPr id="4" name="Platshållare för text 3">
            <a:extLst>
              <a:ext uri="{FF2B5EF4-FFF2-40B4-BE49-F238E27FC236}">
                <a16:creationId xmlns:a16="http://schemas.microsoft.com/office/drawing/2014/main" id="{80CD9FD9-0A05-43B6-9D38-AB1D0450803E}"/>
              </a:ext>
            </a:extLst>
          </p:cNvPr>
          <p:cNvSpPr>
            <a:spLocks noGrp="1"/>
          </p:cNvSpPr>
          <p:nvPr>
            <p:ph type="body" sz="quarter" idx="11"/>
          </p:nvPr>
        </p:nvSpPr>
        <p:spPr>
          <a:xfrm>
            <a:off x="901337" y="2299317"/>
            <a:ext cx="4663440" cy="4558683"/>
          </a:xfrm>
        </p:spPr>
        <p:txBody>
          <a:bodyPr/>
          <a:lstStyle/>
          <a:p>
            <a:pPr marL="0" indent="0">
              <a:lnSpc>
                <a:spcPct val="100000"/>
              </a:lnSpc>
              <a:buNone/>
            </a:pPr>
            <a:endParaRPr lang="sv-SE" i="1" dirty="0">
              <a:solidFill>
                <a:schemeClr val="tx1"/>
              </a:solidFill>
            </a:endParaRPr>
          </a:p>
          <a:p>
            <a:pPr marL="0" indent="0">
              <a:lnSpc>
                <a:spcPct val="100000"/>
              </a:lnSpc>
              <a:buNone/>
            </a:pPr>
            <a:r>
              <a:rPr lang="sv-SE" sz="2000" i="1" dirty="0">
                <a:solidFill>
                  <a:schemeClr val="tx1"/>
                </a:solidFill>
              </a:rPr>
              <a:t>Myndigheterna säger att vi inte ska prata om hur vi har det för att vi måste ta ansvar för skyddet men jag tycker tvärtom – vi ska berätta så att alla får veta hur knäppt systemet är. Om andra får veta kan de hjälpa oss. Det är vad jag hoppas på. </a:t>
            </a:r>
            <a:r>
              <a:rPr lang="sv-SE" i="1" dirty="0">
                <a:solidFill>
                  <a:schemeClr val="tx1"/>
                </a:solidFill>
              </a:rPr>
              <a:t>			</a:t>
            </a:r>
          </a:p>
          <a:p>
            <a:pPr marL="0" indent="0">
              <a:lnSpc>
                <a:spcPct val="100000"/>
              </a:lnSpc>
              <a:buNone/>
            </a:pPr>
            <a:r>
              <a:rPr lang="sv-SE" i="1" dirty="0">
                <a:solidFill>
                  <a:schemeClr val="tx1"/>
                </a:solidFill>
              </a:rPr>
              <a:t>			</a:t>
            </a:r>
            <a:r>
              <a:rPr lang="sv-SE" dirty="0">
                <a:solidFill>
                  <a:schemeClr val="tx1"/>
                </a:solidFill>
              </a:rPr>
              <a:t>Isabella, 34</a:t>
            </a:r>
          </a:p>
          <a:p>
            <a:pPr marL="0" indent="0">
              <a:buNone/>
            </a:pPr>
            <a:endParaRPr lang="sv-SE" sz="1400" dirty="0">
              <a:solidFill>
                <a:schemeClr val="tx1"/>
              </a:solidFill>
            </a:endParaRPr>
          </a:p>
          <a:p>
            <a:pPr marL="0" indent="0">
              <a:buNone/>
            </a:pPr>
            <a:endParaRPr lang="sv-SE" sz="1400" dirty="0">
              <a:solidFill>
                <a:schemeClr val="tx1"/>
              </a:solidFill>
            </a:endParaRPr>
          </a:p>
          <a:p>
            <a:pPr marL="0" indent="0">
              <a:buNone/>
            </a:pPr>
            <a:r>
              <a:rPr lang="sv-SE" sz="1400" dirty="0">
                <a:solidFill>
                  <a:schemeClr val="tx1"/>
                </a:solidFill>
              </a:rPr>
              <a:t>Källa: 86 GÖMDA KVINNOR OCH DERAS 128 BARN, Jämställdhetsmyndigheten, 2022</a:t>
            </a:r>
          </a:p>
        </p:txBody>
      </p:sp>
      <p:pic>
        <p:nvPicPr>
          <p:cNvPr id="3076" name="Picture 4" descr="Sven Persson">
            <a:extLst>
              <a:ext uri="{FF2B5EF4-FFF2-40B4-BE49-F238E27FC236}">
                <a16:creationId xmlns:a16="http://schemas.microsoft.com/office/drawing/2014/main" id="{A8ECEB1E-F04A-43F1-836A-AD2CD9F83EFF}"/>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5046" r="250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365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289858E-FF76-421C-87B8-80FB1D9179B2}"/>
              </a:ext>
            </a:extLst>
          </p:cNvPr>
          <p:cNvSpPr>
            <a:spLocks noGrp="1"/>
          </p:cNvSpPr>
          <p:nvPr>
            <p:ph type="title"/>
          </p:nvPr>
        </p:nvSpPr>
        <p:spPr/>
        <p:txBody>
          <a:bodyPr/>
          <a:lstStyle/>
          <a:p>
            <a:r>
              <a:rPr lang="sv-SE" dirty="0"/>
              <a:t>Röjd och hittad</a:t>
            </a:r>
          </a:p>
        </p:txBody>
      </p:sp>
      <p:sp>
        <p:nvSpPr>
          <p:cNvPr id="4" name="Platshållare för text 3">
            <a:extLst>
              <a:ext uri="{FF2B5EF4-FFF2-40B4-BE49-F238E27FC236}">
                <a16:creationId xmlns:a16="http://schemas.microsoft.com/office/drawing/2014/main" id="{24E44CA1-92CD-4B76-9DBA-B43C8E9180D2}"/>
              </a:ext>
            </a:extLst>
          </p:cNvPr>
          <p:cNvSpPr>
            <a:spLocks noGrp="1"/>
          </p:cNvSpPr>
          <p:nvPr>
            <p:ph type="body" sz="quarter" idx="11"/>
          </p:nvPr>
        </p:nvSpPr>
        <p:spPr/>
        <p:txBody>
          <a:bodyPr/>
          <a:lstStyle/>
          <a:p>
            <a:pPr marL="0" indent="0">
              <a:lnSpc>
                <a:spcPct val="100000"/>
              </a:lnSpc>
              <a:buNone/>
            </a:pPr>
            <a:r>
              <a:rPr lang="sv-SE" sz="2000" i="1" dirty="0">
                <a:solidFill>
                  <a:schemeClr val="tx1"/>
                </a:solidFill>
              </a:rPr>
              <a:t>Simon sov dåligt om nätterna. </a:t>
            </a:r>
          </a:p>
          <a:p>
            <a:pPr marL="0" indent="0">
              <a:lnSpc>
                <a:spcPct val="100000"/>
              </a:lnSpc>
              <a:buNone/>
            </a:pPr>
            <a:r>
              <a:rPr lang="sv-SE" sz="2000" i="1" dirty="0">
                <a:solidFill>
                  <a:schemeClr val="tx1"/>
                </a:solidFill>
              </a:rPr>
              <a:t>En dag när han stod på studsmattan i trädgården såg han pappa köra långsamt förbi. </a:t>
            </a:r>
          </a:p>
          <a:p>
            <a:pPr marL="0" indent="0">
              <a:lnSpc>
                <a:spcPct val="100000"/>
              </a:lnSpc>
              <a:buNone/>
            </a:pPr>
            <a:r>
              <a:rPr lang="sv-SE" sz="2000" i="1" dirty="0">
                <a:solidFill>
                  <a:schemeClr val="tx1"/>
                </a:solidFill>
              </a:rPr>
              <a:t>De flyttade igen. </a:t>
            </a:r>
          </a:p>
          <a:p>
            <a:pPr marL="0" indent="0">
              <a:lnSpc>
                <a:spcPct val="100000"/>
              </a:lnSpc>
              <a:buNone/>
            </a:pPr>
            <a:r>
              <a:rPr lang="sv-SE" sz="2000" i="1" dirty="0">
                <a:solidFill>
                  <a:schemeClr val="tx1"/>
                </a:solidFill>
              </a:rPr>
              <a:t>Simon var nio år.</a:t>
            </a:r>
          </a:p>
          <a:p>
            <a:pPr marL="0" indent="0">
              <a:lnSpc>
                <a:spcPct val="100000"/>
              </a:lnSpc>
              <a:buNone/>
            </a:pPr>
            <a:endParaRPr lang="sv-SE" sz="2000" dirty="0">
              <a:solidFill>
                <a:schemeClr val="tx1"/>
              </a:solidFill>
            </a:endParaRPr>
          </a:p>
          <a:p>
            <a:pPr marL="0" indent="0">
              <a:lnSpc>
                <a:spcPct val="100000"/>
              </a:lnSpc>
              <a:buNone/>
            </a:pPr>
            <a:endParaRPr lang="sv-SE" sz="2000" dirty="0">
              <a:solidFill>
                <a:schemeClr val="tx1"/>
              </a:solidFill>
            </a:endParaRPr>
          </a:p>
          <a:p>
            <a:pPr marL="0" indent="0">
              <a:lnSpc>
                <a:spcPct val="100000"/>
              </a:lnSpc>
              <a:buNone/>
            </a:pPr>
            <a:r>
              <a:rPr lang="sv-SE" sz="1400" dirty="0">
                <a:solidFill>
                  <a:schemeClr val="tx1"/>
                </a:solidFill>
              </a:rPr>
              <a:t>Källa: 86 GÖMDA KVINNOR OCH DERAS 128 BARN, Jämställdhetsmyndigheten, 2022</a:t>
            </a:r>
          </a:p>
          <a:p>
            <a:pPr marL="0" indent="0">
              <a:lnSpc>
                <a:spcPct val="100000"/>
              </a:lnSpc>
              <a:buNone/>
            </a:pPr>
            <a:endParaRPr lang="sv-SE" sz="2000" dirty="0">
              <a:solidFill>
                <a:schemeClr val="tx1"/>
              </a:solidFill>
            </a:endParaRPr>
          </a:p>
        </p:txBody>
      </p:sp>
      <p:pic>
        <p:nvPicPr>
          <p:cNvPr id="4098" name="Picture 2" descr="Ett av tolv barn lever i familjer med skulder - Radio Sweden på lätt ...">
            <a:extLst>
              <a:ext uri="{FF2B5EF4-FFF2-40B4-BE49-F238E27FC236}">
                <a16:creationId xmlns:a16="http://schemas.microsoft.com/office/drawing/2014/main" id="{1C63BF65-D0B6-4ADB-BF39-3D979698800F}"/>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5046" r="250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83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6FD56087-31F4-48B8-BC1A-30538971F8DE}"/>
              </a:ext>
            </a:extLst>
          </p:cNvPr>
          <p:cNvSpPr>
            <a:spLocks noGrp="1"/>
          </p:cNvSpPr>
          <p:nvPr>
            <p:ph type="body" sz="quarter" idx="12"/>
          </p:nvPr>
        </p:nvSpPr>
        <p:spPr>
          <a:xfrm>
            <a:off x="2286000" y="854439"/>
            <a:ext cx="4028764" cy="2150018"/>
          </a:xfrm>
        </p:spPr>
        <p:txBody>
          <a:bodyPr/>
          <a:lstStyle/>
          <a:p>
            <a:pPr>
              <a:spcBef>
                <a:spcPts val="0"/>
              </a:spcBef>
            </a:pPr>
            <a:r>
              <a:rPr lang="sv-SE" sz="1800" dirty="0"/>
              <a:t>Barnens livssituation</a:t>
            </a:r>
          </a:p>
          <a:p>
            <a:pPr marL="342900" indent="-342900">
              <a:spcBef>
                <a:spcPts val="0"/>
              </a:spcBef>
              <a:buFont typeface="Arial" panose="020B0604020202020204" pitchFamily="34" charset="0"/>
              <a:buChar char="•"/>
            </a:pPr>
            <a:endParaRPr lang="sv-SE" sz="1400" dirty="0"/>
          </a:p>
          <a:p>
            <a:pPr marL="342900" indent="-342900">
              <a:spcBef>
                <a:spcPts val="0"/>
              </a:spcBef>
              <a:buFont typeface="Arial" panose="020B0604020202020204" pitchFamily="34" charset="0"/>
              <a:buChar char="•"/>
            </a:pPr>
            <a:r>
              <a:rPr lang="sv-SE" sz="1600" dirty="0"/>
              <a:t>Döljer sin livshistoria</a:t>
            </a:r>
          </a:p>
          <a:p>
            <a:pPr marL="342900" indent="-342900">
              <a:spcBef>
                <a:spcPts val="0"/>
              </a:spcBef>
              <a:buFont typeface="Arial" panose="020B0604020202020204" pitchFamily="34" charset="0"/>
              <a:buChar char="•"/>
            </a:pPr>
            <a:r>
              <a:rPr lang="sv-SE" sz="1600" dirty="0"/>
              <a:t>Svårt att berätta för andra vuxna om sin situation – Rädda för konsekvenserna</a:t>
            </a:r>
          </a:p>
          <a:p>
            <a:pPr marL="342900" indent="-342900">
              <a:spcBef>
                <a:spcPts val="0"/>
              </a:spcBef>
              <a:buFont typeface="Arial" panose="020B0604020202020204" pitchFamily="34" charset="0"/>
              <a:buChar char="•"/>
            </a:pPr>
            <a:r>
              <a:rPr lang="sv-SE" sz="1600" dirty="0"/>
              <a:t>Inte ta hem kompisar</a:t>
            </a:r>
          </a:p>
          <a:p>
            <a:pPr marL="342900" indent="-342900">
              <a:spcBef>
                <a:spcPts val="0"/>
              </a:spcBef>
              <a:buFont typeface="Arial" panose="020B0604020202020204" pitchFamily="34" charset="0"/>
              <a:buChar char="•"/>
            </a:pPr>
            <a:r>
              <a:rPr lang="sv-SE" sz="1600" dirty="0"/>
              <a:t>Svårt att delta i fritidsaktiviteter</a:t>
            </a:r>
          </a:p>
          <a:p>
            <a:pPr marL="342900" indent="-342900">
              <a:spcBef>
                <a:spcPts val="0"/>
              </a:spcBef>
              <a:buFont typeface="Arial" panose="020B0604020202020204" pitchFamily="34" charset="0"/>
              <a:buChar char="•"/>
            </a:pPr>
            <a:r>
              <a:rPr lang="sv-SE" sz="1600" dirty="0"/>
              <a:t>Inte vara med på foton</a:t>
            </a:r>
          </a:p>
          <a:p>
            <a:pPr marL="342900" indent="-342900">
              <a:spcBef>
                <a:spcPts val="0"/>
              </a:spcBef>
              <a:buFont typeface="Arial" panose="020B0604020202020204" pitchFamily="34" charset="0"/>
              <a:buChar char="•"/>
            </a:pPr>
            <a:r>
              <a:rPr lang="sv-SE" sz="1600" dirty="0"/>
              <a:t>Bryta med tidigare liv, i värsta fall x flera</a:t>
            </a:r>
          </a:p>
          <a:p>
            <a:pPr marL="342900" indent="-342900">
              <a:spcBef>
                <a:spcPts val="0"/>
              </a:spcBef>
              <a:buFont typeface="Arial" panose="020B0604020202020204" pitchFamily="34" charset="0"/>
              <a:buChar char="•"/>
            </a:pPr>
            <a:r>
              <a:rPr lang="sv-SE" sz="1600" dirty="0"/>
              <a:t>Oro, rädsla</a:t>
            </a:r>
          </a:p>
          <a:p>
            <a:pPr marL="342900" indent="-342900">
              <a:spcBef>
                <a:spcPts val="0"/>
              </a:spcBef>
              <a:buFont typeface="Arial" panose="020B0604020202020204" pitchFamily="34" charset="0"/>
              <a:buChar char="•"/>
            </a:pPr>
            <a:r>
              <a:rPr lang="sv-SE" sz="1600" dirty="0"/>
              <a:t>Barnfattigdom</a:t>
            </a:r>
          </a:p>
          <a:p>
            <a:endParaRPr lang="sv-SE" dirty="0"/>
          </a:p>
        </p:txBody>
      </p:sp>
      <p:sp>
        <p:nvSpPr>
          <p:cNvPr id="5" name="Platshållare för text 4">
            <a:extLst>
              <a:ext uri="{FF2B5EF4-FFF2-40B4-BE49-F238E27FC236}">
                <a16:creationId xmlns:a16="http://schemas.microsoft.com/office/drawing/2014/main" id="{C63AF546-C6CD-4712-A9EF-B79D73E8B002}"/>
              </a:ext>
            </a:extLst>
          </p:cNvPr>
          <p:cNvSpPr>
            <a:spLocks noGrp="1"/>
          </p:cNvSpPr>
          <p:nvPr>
            <p:ph type="body" sz="quarter" idx="13"/>
          </p:nvPr>
        </p:nvSpPr>
        <p:spPr>
          <a:xfrm>
            <a:off x="6314764" y="3638627"/>
            <a:ext cx="4031020" cy="2574561"/>
          </a:xfrm>
        </p:spPr>
        <p:txBody>
          <a:bodyPr/>
          <a:lstStyle/>
          <a:p>
            <a:pPr>
              <a:lnSpc>
                <a:spcPct val="100000"/>
              </a:lnSpc>
            </a:pPr>
            <a:r>
              <a:rPr lang="sv-SE" sz="2000" i="1" dirty="0"/>
              <a:t>Jag kommer ihåg att vi satt i bilen och att det var mest pirrigt men jag var ganska ledsen. Jag skulle inte få se vårt fina hus mer och trädgården och den fina utsikten och mina kompisar. </a:t>
            </a:r>
            <a:r>
              <a:rPr lang="sv-SE" sz="2000" dirty="0"/>
              <a:t>Elisabeth, 9 år</a:t>
            </a:r>
          </a:p>
          <a:p>
            <a:pPr>
              <a:lnSpc>
                <a:spcPct val="100000"/>
              </a:lnSpc>
            </a:pPr>
            <a:r>
              <a:rPr lang="sv-SE" sz="1400" dirty="0">
                <a:solidFill>
                  <a:schemeClr val="tx1"/>
                </a:solidFill>
              </a:rPr>
              <a:t>Källa: 86 GÖMDA KVINNOR OCH DERAS 128 BARN, Jämställdhetsmyndigheten, 2022</a:t>
            </a:r>
          </a:p>
          <a:p>
            <a:pPr>
              <a:lnSpc>
                <a:spcPct val="100000"/>
              </a:lnSpc>
            </a:pPr>
            <a:endParaRPr lang="sv-SE" sz="2000" dirty="0"/>
          </a:p>
        </p:txBody>
      </p:sp>
      <p:pic>
        <p:nvPicPr>
          <p:cNvPr id="6146" name="Picture 2" descr="Familiens hus | UiT">
            <a:extLst>
              <a:ext uri="{FF2B5EF4-FFF2-40B4-BE49-F238E27FC236}">
                <a16:creationId xmlns:a16="http://schemas.microsoft.com/office/drawing/2014/main" id="{33F45D65-FAF2-4BFB-A8EA-3991A7EEF4F1}"/>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3376" b="337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ld på Kompisar (2LFXV1): Rights-Managed foto | Bildbyrå Pix Gallery">
            <a:extLst>
              <a:ext uri="{FF2B5EF4-FFF2-40B4-BE49-F238E27FC236}">
                <a16:creationId xmlns:a16="http://schemas.microsoft.com/office/drawing/2014/main" id="{C85F6A9E-7BAD-447D-A4AE-BADB259DD3DD}"/>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7934" b="793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5262"/>
      </p:ext>
    </p:extLst>
  </p:cSld>
  <p:clrMapOvr>
    <a:masterClrMapping/>
  </p:clrMapOvr>
</p:sld>
</file>

<file path=ppt/theme/theme1.xml><?xml version="1.0" encoding="utf-8"?>
<a:theme xmlns:a="http://schemas.openxmlformats.org/drawingml/2006/main" name="Office-tema">
  <a:themeElements>
    <a:clrScheme name="HCH Färger">
      <a:dk1>
        <a:sysClr val="windowText" lastClr="000000"/>
      </a:dk1>
      <a:lt1>
        <a:sysClr val="window" lastClr="FFFFFF"/>
      </a:lt1>
      <a:dk2>
        <a:srgbClr val="53565A"/>
      </a:dk2>
      <a:lt2>
        <a:srgbClr val="E7E6E6"/>
      </a:lt2>
      <a:accent1>
        <a:srgbClr val="D45D00"/>
      </a:accent1>
      <a:accent2>
        <a:srgbClr val="F2A900"/>
      </a:accent2>
      <a:accent3>
        <a:srgbClr val="0085AD"/>
      </a:accent3>
      <a:accent4>
        <a:srgbClr val="DA291C"/>
      </a:accent4>
      <a:accent5>
        <a:srgbClr val="285C4D"/>
      </a:accent5>
      <a:accent6>
        <a:srgbClr val="888B8D"/>
      </a:accent6>
      <a:hlink>
        <a:srgbClr val="D45D00"/>
      </a:hlink>
      <a:folHlink>
        <a:srgbClr val="F2A900"/>
      </a:folHlink>
    </a:clrScheme>
    <a:fontScheme name="MCH Typsnitt">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729F815-ED85-4448-9FB0-0970AEA6ED75}" vid="{703CE98D-214B-DA4D-BDB1-A9991112AF6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MCH PPT Mall (Geektown)</Template>
  <TotalTime>2365</TotalTime>
  <Words>1183</Words>
  <Application>Microsoft Office PowerPoint</Application>
  <PresentationFormat>Bredbild</PresentationFormat>
  <Paragraphs>116</Paragraphs>
  <Slides>19</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Arial</vt:lpstr>
      <vt:lpstr>Calibri</vt:lpstr>
      <vt:lpstr>Corbel</vt:lpstr>
      <vt:lpstr>Open Sans Regular</vt:lpstr>
      <vt:lpstr>Office-tema</vt:lpstr>
      <vt:lpstr>Att leva med skyddade personuppgifter – Viktigt för skolsköterskan att veta  Elisabet Mattsson</vt:lpstr>
      <vt:lpstr>PowerPoint-presentation</vt:lpstr>
      <vt:lpstr>Skyddade personuppgifter</vt:lpstr>
      <vt:lpstr>Hotbild</vt:lpstr>
      <vt:lpstr>Hotbild</vt:lpstr>
      <vt:lpstr>Fingerade personuppgifter</vt:lpstr>
      <vt:lpstr>Att hålla i och hålla ut</vt:lpstr>
      <vt:lpstr>Röjd och hittad</vt:lpstr>
      <vt:lpstr>PowerPoint-presentation</vt:lpstr>
      <vt:lpstr>PowerPoint-presentation</vt:lpstr>
      <vt:lpstr>Delaktighet</vt:lpstr>
      <vt:lpstr>Våld och hot påverkar hälsan</vt:lpstr>
      <vt:lpstr>Brister i samhällets stöd enligt Jämställdhetsmyndigheten 2023</vt:lpstr>
      <vt:lpstr>Jämställdhetsmyndigheten | Rapport 2023:04 Förslag på åtgärder - Skola</vt:lpstr>
      <vt:lpstr>Stadigvarande boende</vt:lpstr>
      <vt:lpstr>Jämställdhetsmyndigheten | Rapport 2023:04 - Rekommendationer</vt:lpstr>
      <vt:lpstr>Hot mot demokratin</vt:lpstr>
      <vt:lpstr>Kunskap, utbildningar, nätverk</vt:lpstr>
      <vt:lpstr>Tack för att du lyssnat!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Rystedt Sara</dc:creator>
  <cp:lastModifiedBy>Jenny Nordfors</cp:lastModifiedBy>
  <cp:revision>2</cp:revision>
  <dcterms:created xsi:type="dcterms:W3CDTF">2021-12-08T06:32:57Z</dcterms:created>
  <dcterms:modified xsi:type="dcterms:W3CDTF">2023-06-05T08:54:57Z</dcterms:modified>
</cp:coreProperties>
</file>