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embeddedFontLst>
    <p:embeddedFont>
      <p:font typeface="Oswald" pitchFamily="2" charset="77"/>
      <p:regular r:id="rId32"/>
      <p:bold r:id="rId33"/>
    </p:embeddedFont>
    <p:embeddedFont>
      <p:font typeface="Source Code Pro" panose="020B0509030403020204" pitchFamily="49"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4784">
          <p15:clr>
            <a:srgbClr val="A4A3A4"/>
          </p15:clr>
        </p15:guide>
        <p15:guide id="3" orient="horz" pos="812">
          <p15:clr>
            <a:srgbClr val="9AA0A6"/>
          </p15:clr>
        </p15:guide>
        <p15:guide id="4" pos="141">
          <p15:clr>
            <a:srgbClr val="9AA0A6"/>
          </p15:clr>
        </p15:guide>
        <p15:guide id="5" pos="2420">
          <p15:clr>
            <a:srgbClr val="9AA0A6"/>
          </p15:clr>
        </p15:guide>
        <p15:guide id="6" pos="2362">
          <p15:clr>
            <a:srgbClr val="9AA0A6"/>
          </p15:clr>
        </p15:guide>
        <p15:guide id="7" pos="75">
          <p15:clr>
            <a:srgbClr val="9AA0A6"/>
          </p15:clr>
        </p15:guide>
        <p15:guide id="8" pos="5248">
          <p15:clr>
            <a:srgbClr val="9AA0A6"/>
          </p15:clr>
        </p15:guide>
        <p15:guide id="9" orient="horz" pos="4107">
          <p15:clr>
            <a:srgbClr val="9AA0A6"/>
          </p15:clr>
        </p15:guide>
        <p15:guide id="10" orient="horz" pos="377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76"/>
    <p:restoredTop sz="94090"/>
  </p:normalViewPr>
  <p:slideViewPr>
    <p:cSldViewPr snapToGrid="0">
      <p:cViewPr varScale="1">
        <p:scale>
          <a:sx n="201" d="100"/>
          <a:sy n="201" d="100"/>
        </p:scale>
        <p:origin x="192" y="456"/>
      </p:cViewPr>
      <p:guideLst>
        <p:guide orient="horz" pos="2160"/>
        <p:guide pos="4784"/>
        <p:guide orient="horz" pos="812"/>
        <p:guide pos="141"/>
        <p:guide pos="2420"/>
        <p:guide pos="2362"/>
        <p:guide pos="75"/>
        <p:guide pos="5248"/>
        <p:guide orient="horz" pos="4107"/>
        <p:guide orient="horz" pos="377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6b3185bd4a_2_69:notes"/>
          <p:cNvSpPr>
            <a:spLocks noGrp="1" noRot="1" noChangeAspect="1"/>
          </p:cNvSpPr>
          <p:nvPr>
            <p:ph type="sldImg" idx="2"/>
          </p:nvPr>
        </p:nvSpPr>
        <p:spPr>
          <a:xfrm>
            <a:off x="1143000" y="685800"/>
            <a:ext cx="45735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g16b3185bd4a_2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6b3185bd4a_2_129:notes"/>
          <p:cNvSpPr>
            <a:spLocks noGrp="1" noRot="1" noChangeAspect="1"/>
          </p:cNvSpPr>
          <p:nvPr>
            <p:ph type="sldImg" idx="2"/>
          </p:nvPr>
        </p:nvSpPr>
        <p:spPr>
          <a:xfrm>
            <a:off x="1143652" y="685800"/>
            <a:ext cx="457228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16b3185bd4a_2_1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6b3185bd4a_2_134:notes"/>
          <p:cNvSpPr>
            <a:spLocks noGrp="1" noRot="1" noChangeAspect="1"/>
          </p:cNvSpPr>
          <p:nvPr>
            <p:ph type="sldImg" idx="2"/>
          </p:nvPr>
        </p:nvSpPr>
        <p:spPr>
          <a:xfrm>
            <a:off x="1143652" y="685800"/>
            <a:ext cx="457228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16b3185bd4a_2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6b3185bd4a_2_139:notes"/>
          <p:cNvSpPr>
            <a:spLocks noGrp="1" noRot="1" noChangeAspect="1"/>
          </p:cNvSpPr>
          <p:nvPr>
            <p:ph type="sldImg" idx="2"/>
          </p:nvPr>
        </p:nvSpPr>
        <p:spPr>
          <a:xfrm>
            <a:off x="1143652" y="685800"/>
            <a:ext cx="457228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g16b3185bd4a_2_1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6b3185bd4a_2_144:notes"/>
          <p:cNvSpPr>
            <a:spLocks noGrp="1" noRot="1" noChangeAspect="1"/>
          </p:cNvSpPr>
          <p:nvPr>
            <p:ph type="sldImg" idx="2"/>
          </p:nvPr>
        </p:nvSpPr>
        <p:spPr>
          <a:xfrm>
            <a:off x="1143652" y="685800"/>
            <a:ext cx="457228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g16b3185bd4a_2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6b3185bd4a_2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g16b3185bd4a_2_149:notes"/>
          <p:cNvSpPr>
            <a:spLocks noGrp="1" noRot="1" noChangeAspect="1"/>
          </p:cNvSpPr>
          <p:nvPr>
            <p:ph type="sldImg" idx="2"/>
          </p:nvPr>
        </p:nvSpPr>
        <p:spPr>
          <a:xfrm>
            <a:off x="1143274" y="685800"/>
            <a:ext cx="4571983"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6b3185bd4a_2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g16b3185bd4a_2_156:notes"/>
          <p:cNvSpPr>
            <a:spLocks noGrp="1" noRot="1" noChangeAspect="1"/>
          </p:cNvSpPr>
          <p:nvPr>
            <p:ph type="sldImg" idx="2"/>
          </p:nvPr>
        </p:nvSpPr>
        <p:spPr>
          <a:xfrm>
            <a:off x="1143274" y="685800"/>
            <a:ext cx="4571983"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6b3185bd4a_2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16b3185bd4a_2_162:notes"/>
          <p:cNvSpPr>
            <a:spLocks noGrp="1" noRot="1" noChangeAspect="1"/>
          </p:cNvSpPr>
          <p:nvPr>
            <p:ph type="sldImg" idx="2"/>
          </p:nvPr>
        </p:nvSpPr>
        <p:spPr>
          <a:xfrm>
            <a:off x="1143274" y="685800"/>
            <a:ext cx="4571983"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6b3185bd4a_2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g16b3185bd4a_2_170:notes"/>
          <p:cNvSpPr>
            <a:spLocks noGrp="1" noRot="1" noChangeAspect="1"/>
          </p:cNvSpPr>
          <p:nvPr>
            <p:ph type="sldImg" idx="2"/>
          </p:nvPr>
        </p:nvSpPr>
        <p:spPr>
          <a:xfrm>
            <a:off x="1143274" y="685800"/>
            <a:ext cx="4571983"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6b3185bd4a_2_176:notes"/>
          <p:cNvSpPr>
            <a:spLocks noGrp="1" noRot="1" noChangeAspect="1"/>
          </p:cNvSpPr>
          <p:nvPr>
            <p:ph type="sldImg" idx="2"/>
          </p:nvPr>
        </p:nvSpPr>
        <p:spPr>
          <a:xfrm>
            <a:off x="1143652" y="685800"/>
            <a:ext cx="457228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16b3185bd4a_2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6b3185bd4a_2_181:notes"/>
          <p:cNvSpPr>
            <a:spLocks noGrp="1" noRot="1" noChangeAspect="1"/>
          </p:cNvSpPr>
          <p:nvPr>
            <p:ph type="sldImg" idx="2"/>
          </p:nvPr>
        </p:nvSpPr>
        <p:spPr>
          <a:xfrm>
            <a:off x="1143652" y="685800"/>
            <a:ext cx="457228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16b3185bd4a_2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6b3185bd4a_2_79:notes"/>
          <p:cNvSpPr>
            <a:spLocks noGrp="1" noRot="1" noChangeAspect="1"/>
          </p:cNvSpPr>
          <p:nvPr>
            <p:ph type="sldImg" idx="2"/>
          </p:nvPr>
        </p:nvSpPr>
        <p:spPr>
          <a:xfrm>
            <a:off x="1143652" y="685800"/>
            <a:ext cx="457228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16b3185bd4a_2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6b3185bd4a_2_186:notes"/>
          <p:cNvSpPr>
            <a:spLocks noGrp="1" noRot="1" noChangeAspect="1"/>
          </p:cNvSpPr>
          <p:nvPr>
            <p:ph type="sldImg" idx="2"/>
          </p:nvPr>
        </p:nvSpPr>
        <p:spPr>
          <a:xfrm>
            <a:off x="1143652" y="685800"/>
            <a:ext cx="457228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g16b3185bd4a_2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6b3185bd4a_2_191:notes"/>
          <p:cNvSpPr>
            <a:spLocks noGrp="1" noRot="1" noChangeAspect="1"/>
          </p:cNvSpPr>
          <p:nvPr>
            <p:ph type="sldImg" idx="2"/>
          </p:nvPr>
        </p:nvSpPr>
        <p:spPr>
          <a:xfrm>
            <a:off x="1143652" y="685800"/>
            <a:ext cx="457228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16b3185bd4a_2_1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16b3185bd4a_2_196:notes"/>
          <p:cNvSpPr>
            <a:spLocks noGrp="1" noRot="1" noChangeAspect="1"/>
          </p:cNvSpPr>
          <p:nvPr>
            <p:ph type="sldImg" idx="2"/>
          </p:nvPr>
        </p:nvSpPr>
        <p:spPr>
          <a:xfrm>
            <a:off x="1143652" y="685800"/>
            <a:ext cx="457228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g16b3185bd4a_2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6b3185bd4a_2_201:notes"/>
          <p:cNvSpPr>
            <a:spLocks noGrp="1" noRot="1" noChangeAspect="1"/>
          </p:cNvSpPr>
          <p:nvPr>
            <p:ph type="sldImg" idx="2"/>
          </p:nvPr>
        </p:nvSpPr>
        <p:spPr>
          <a:xfrm>
            <a:off x="1143652" y="685800"/>
            <a:ext cx="457228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9" name="Google Shape;259;g16b3185bd4a_2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6b3185bd4a_2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g16b3185bd4a_2_206:notes"/>
          <p:cNvSpPr>
            <a:spLocks noGrp="1" noRot="1" noChangeAspect="1"/>
          </p:cNvSpPr>
          <p:nvPr>
            <p:ph type="sldImg" idx="2"/>
          </p:nvPr>
        </p:nvSpPr>
        <p:spPr>
          <a:xfrm>
            <a:off x="1143274" y="685800"/>
            <a:ext cx="4571983"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6b3185bd4a_2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g16b3185bd4a_2_213:notes"/>
          <p:cNvSpPr>
            <a:spLocks noGrp="1" noRot="1" noChangeAspect="1"/>
          </p:cNvSpPr>
          <p:nvPr>
            <p:ph type="sldImg" idx="2"/>
          </p:nvPr>
        </p:nvSpPr>
        <p:spPr>
          <a:xfrm>
            <a:off x="1143274" y="685800"/>
            <a:ext cx="4571983"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6b3185bd4a_2_218:notes"/>
          <p:cNvSpPr>
            <a:spLocks noGrp="1" noRot="1" noChangeAspect="1"/>
          </p:cNvSpPr>
          <p:nvPr>
            <p:ph type="sldImg" idx="2"/>
          </p:nvPr>
        </p:nvSpPr>
        <p:spPr>
          <a:xfrm>
            <a:off x="1143652" y="685800"/>
            <a:ext cx="457228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16b3185bd4a_2_2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6b3185bd4a_2_223:notes"/>
          <p:cNvSpPr>
            <a:spLocks noGrp="1" noRot="1" noChangeAspect="1"/>
          </p:cNvSpPr>
          <p:nvPr>
            <p:ph type="sldImg" idx="2"/>
          </p:nvPr>
        </p:nvSpPr>
        <p:spPr>
          <a:xfrm>
            <a:off x="1143652" y="685800"/>
            <a:ext cx="457228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g16b3185bd4a_2_2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6b3185bd4a_2_228:notes"/>
          <p:cNvSpPr>
            <a:spLocks noGrp="1" noRot="1" noChangeAspect="1"/>
          </p:cNvSpPr>
          <p:nvPr>
            <p:ph type="sldImg" idx="2"/>
          </p:nvPr>
        </p:nvSpPr>
        <p:spPr>
          <a:xfrm>
            <a:off x="1143652" y="685800"/>
            <a:ext cx="457228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g16b3185bd4a_2_2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sv"/>
              <a:t>Lägg till länk. Snygga till sista raden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6b3185bd4a_2_92:notes"/>
          <p:cNvSpPr>
            <a:spLocks noGrp="1" noRot="1" noChangeAspect="1"/>
          </p:cNvSpPr>
          <p:nvPr>
            <p:ph type="sldImg" idx="2"/>
          </p:nvPr>
        </p:nvSpPr>
        <p:spPr>
          <a:xfrm>
            <a:off x="1143652" y="685800"/>
            <a:ext cx="457228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16b3185bd4a_2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6b3185bd4a_2_97:notes"/>
          <p:cNvSpPr>
            <a:spLocks noGrp="1" noRot="1" noChangeAspect="1"/>
          </p:cNvSpPr>
          <p:nvPr>
            <p:ph type="sldImg" idx="2"/>
          </p:nvPr>
        </p:nvSpPr>
        <p:spPr>
          <a:xfrm>
            <a:off x="1143652" y="685800"/>
            <a:ext cx="457228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g16b3185bd4a_2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6b3185bd4a_2_102:notes"/>
          <p:cNvSpPr>
            <a:spLocks noGrp="1" noRot="1" noChangeAspect="1"/>
          </p:cNvSpPr>
          <p:nvPr>
            <p:ph type="sldImg" idx="2"/>
          </p:nvPr>
        </p:nvSpPr>
        <p:spPr>
          <a:xfrm>
            <a:off x="1143652" y="685800"/>
            <a:ext cx="457228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16b3185bd4a_2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6b3185bd4a_2_108:notes"/>
          <p:cNvSpPr>
            <a:spLocks noGrp="1" noRot="1" noChangeAspect="1"/>
          </p:cNvSpPr>
          <p:nvPr>
            <p:ph type="sldImg" idx="2"/>
          </p:nvPr>
        </p:nvSpPr>
        <p:spPr>
          <a:xfrm>
            <a:off x="1143652" y="685800"/>
            <a:ext cx="457228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6b3185bd4a_2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6b3185bd4a_2_113:notes"/>
          <p:cNvSpPr>
            <a:spLocks noGrp="1" noRot="1" noChangeAspect="1"/>
          </p:cNvSpPr>
          <p:nvPr>
            <p:ph type="sldImg" idx="2"/>
          </p:nvPr>
        </p:nvSpPr>
        <p:spPr>
          <a:xfrm>
            <a:off x="1143652" y="685800"/>
            <a:ext cx="457228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16b3185bd4a_2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6b3185bd4a_2_118:notes"/>
          <p:cNvSpPr>
            <a:spLocks noGrp="1" noRot="1" noChangeAspect="1"/>
          </p:cNvSpPr>
          <p:nvPr>
            <p:ph type="sldImg" idx="2"/>
          </p:nvPr>
        </p:nvSpPr>
        <p:spPr>
          <a:xfrm>
            <a:off x="1143652" y="685800"/>
            <a:ext cx="457228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16b3185bd4a_2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6b3185bd4a_2_124:notes"/>
          <p:cNvSpPr>
            <a:spLocks noGrp="1" noRot="1" noChangeAspect="1"/>
          </p:cNvSpPr>
          <p:nvPr>
            <p:ph type="sldImg" idx="2"/>
          </p:nvPr>
        </p:nvSpPr>
        <p:spPr>
          <a:xfrm>
            <a:off x="1143652" y="685800"/>
            <a:ext cx="457228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16b3185bd4a_2_1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14"/>
          <p:cNvSpPr/>
          <p:nvPr/>
        </p:nvSpPr>
        <p:spPr>
          <a:xfrm>
            <a:off x="0" y="2089890"/>
            <a:ext cx="9144526" cy="2678545"/>
          </a:xfrm>
          <a:prstGeom prst="rect">
            <a:avLst/>
          </a:prstGeom>
          <a:solidFill>
            <a:srgbClr val="93C47D"/>
          </a:solidFill>
          <a:ln>
            <a:noFill/>
          </a:ln>
        </p:spPr>
        <p:txBody>
          <a:bodyPr spcFirstLastPara="1" wrap="square" lIns="101375" tIns="101375" rIns="101375" bIns="1013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56" name="Google Shape;56;p14"/>
          <p:cNvSpPr txBox="1">
            <a:spLocks noGrp="1"/>
          </p:cNvSpPr>
          <p:nvPr>
            <p:ph type="title"/>
          </p:nvPr>
        </p:nvSpPr>
        <p:spPr>
          <a:xfrm>
            <a:off x="430825" y="2519708"/>
            <a:ext cx="8282891" cy="2022108"/>
          </a:xfrm>
          <a:prstGeom prst="rect">
            <a:avLst/>
          </a:prstGeom>
          <a:noFill/>
          <a:ln>
            <a:noFill/>
          </a:ln>
        </p:spPr>
        <p:txBody>
          <a:bodyPr spcFirstLastPara="1" wrap="square" lIns="101375" tIns="101375" rIns="101375" bIns="101375" anchor="ctr" anchorCtr="0">
            <a:normAutofit/>
          </a:bodyPr>
          <a:lstStyle>
            <a:lvl1pPr lvl="0" algn="ctr">
              <a:lnSpc>
                <a:spcPct val="100000"/>
              </a:lnSpc>
              <a:spcBef>
                <a:spcPts val="0"/>
              </a:spcBef>
              <a:spcAft>
                <a:spcPts val="0"/>
              </a:spcAft>
              <a:buClr>
                <a:schemeClr val="lt1"/>
              </a:buClr>
              <a:buSzPts val="4000"/>
              <a:buNone/>
              <a:defRPr sz="4000">
                <a:solidFill>
                  <a:schemeClr val="lt1"/>
                </a:solidFill>
              </a:defRPr>
            </a:lvl1pPr>
            <a:lvl2pPr lvl="1" algn="ctr">
              <a:lnSpc>
                <a:spcPct val="100000"/>
              </a:lnSpc>
              <a:spcBef>
                <a:spcPts val="0"/>
              </a:spcBef>
              <a:spcAft>
                <a:spcPts val="0"/>
              </a:spcAft>
              <a:buClr>
                <a:schemeClr val="lt1"/>
              </a:buClr>
              <a:buSzPts val="4000"/>
              <a:buNone/>
              <a:defRPr sz="4000">
                <a:solidFill>
                  <a:schemeClr val="lt1"/>
                </a:solidFill>
              </a:defRPr>
            </a:lvl2pPr>
            <a:lvl3pPr lvl="2" algn="ctr">
              <a:lnSpc>
                <a:spcPct val="100000"/>
              </a:lnSpc>
              <a:spcBef>
                <a:spcPts val="0"/>
              </a:spcBef>
              <a:spcAft>
                <a:spcPts val="0"/>
              </a:spcAft>
              <a:buClr>
                <a:schemeClr val="lt1"/>
              </a:buClr>
              <a:buSzPts val="4000"/>
              <a:buNone/>
              <a:defRPr sz="4000">
                <a:solidFill>
                  <a:schemeClr val="lt1"/>
                </a:solidFill>
              </a:defRPr>
            </a:lvl3pPr>
            <a:lvl4pPr lvl="3" algn="ctr">
              <a:lnSpc>
                <a:spcPct val="100000"/>
              </a:lnSpc>
              <a:spcBef>
                <a:spcPts val="0"/>
              </a:spcBef>
              <a:spcAft>
                <a:spcPts val="0"/>
              </a:spcAft>
              <a:buClr>
                <a:schemeClr val="lt1"/>
              </a:buClr>
              <a:buSzPts val="4000"/>
              <a:buNone/>
              <a:defRPr sz="4000">
                <a:solidFill>
                  <a:schemeClr val="lt1"/>
                </a:solidFill>
              </a:defRPr>
            </a:lvl4pPr>
            <a:lvl5pPr lvl="4" algn="ctr">
              <a:lnSpc>
                <a:spcPct val="100000"/>
              </a:lnSpc>
              <a:spcBef>
                <a:spcPts val="0"/>
              </a:spcBef>
              <a:spcAft>
                <a:spcPts val="0"/>
              </a:spcAft>
              <a:buClr>
                <a:schemeClr val="lt1"/>
              </a:buClr>
              <a:buSzPts val="4000"/>
              <a:buNone/>
              <a:defRPr sz="4000">
                <a:solidFill>
                  <a:schemeClr val="lt1"/>
                </a:solidFill>
              </a:defRPr>
            </a:lvl5pPr>
            <a:lvl6pPr lvl="5" algn="ctr">
              <a:lnSpc>
                <a:spcPct val="100000"/>
              </a:lnSpc>
              <a:spcBef>
                <a:spcPts val="0"/>
              </a:spcBef>
              <a:spcAft>
                <a:spcPts val="0"/>
              </a:spcAft>
              <a:buClr>
                <a:schemeClr val="lt1"/>
              </a:buClr>
              <a:buSzPts val="4000"/>
              <a:buNone/>
              <a:defRPr sz="4000">
                <a:solidFill>
                  <a:schemeClr val="lt1"/>
                </a:solidFill>
              </a:defRPr>
            </a:lvl6pPr>
            <a:lvl7pPr lvl="6" algn="ctr">
              <a:lnSpc>
                <a:spcPct val="100000"/>
              </a:lnSpc>
              <a:spcBef>
                <a:spcPts val="0"/>
              </a:spcBef>
              <a:spcAft>
                <a:spcPts val="0"/>
              </a:spcAft>
              <a:buClr>
                <a:schemeClr val="lt1"/>
              </a:buClr>
              <a:buSzPts val="4000"/>
              <a:buNone/>
              <a:defRPr sz="4000">
                <a:solidFill>
                  <a:schemeClr val="lt1"/>
                </a:solidFill>
              </a:defRPr>
            </a:lvl7pPr>
            <a:lvl8pPr lvl="7" algn="ctr">
              <a:lnSpc>
                <a:spcPct val="100000"/>
              </a:lnSpc>
              <a:spcBef>
                <a:spcPts val="0"/>
              </a:spcBef>
              <a:spcAft>
                <a:spcPts val="0"/>
              </a:spcAft>
              <a:buClr>
                <a:schemeClr val="lt1"/>
              </a:buClr>
              <a:buSzPts val="4000"/>
              <a:buNone/>
              <a:defRPr sz="4000">
                <a:solidFill>
                  <a:schemeClr val="lt1"/>
                </a:solidFill>
              </a:defRPr>
            </a:lvl8pPr>
            <a:lvl9pPr lvl="8" algn="ctr">
              <a:lnSpc>
                <a:spcPct val="100000"/>
              </a:lnSpc>
              <a:spcBef>
                <a:spcPts val="0"/>
              </a:spcBef>
              <a:spcAft>
                <a:spcPts val="0"/>
              </a:spcAft>
              <a:buClr>
                <a:schemeClr val="lt1"/>
              </a:buClr>
              <a:buSzPts val="4000"/>
              <a:buNone/>
              <a:defRPr sz="4000">
                <a:solidFill>
                  <a:schemeClr val="lt1"/>
                </a:solidFill>
              </a:defRPr>
            </a:lvl9pPr>
          </a:lstStyle>
          <a:p>
            <a:endParaRPr/>
          </a:p>
        </p:txBody>
      </p:sp>
      <p:sp>
        <p:nvSpPr>
          <p:cNvPr id="57" name="Google Shape;57;p14"/>
          <p:cNvSpPr txBox="1">
            <a:spLocks noGrp="1"/>
          </p:cNvSpPr>
          <p:nvPr>
            <p:ph type="sldNum" idx="12"/>
          </p:nvPr>
        </p:nvSpPr>
        <p:spPr>
          <a:xfrm>
            <a:off x="8472945" y="6217890"/>
            <a:ext cx="548672" cy="524714"/>
          </a:xfrm>
          <a:prstGeom prst="rect">
            <a:avLst/>
          </a:prstGeom>
          <a:noFill/>
          <a:ln>
            <a:noFill/>
          </a:ln>
        </p:spPr>
        <p:txBody>
          <a:bodyPr spcFirstLastPara="1" wrap="square" lIns="101375" tIns="101375" rIns="101375" bIns="101375"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5"/>
          <p:cNvSpPr txBox="1">
            <a:spLocks noGrp="1"/>
          </p:cNvSpPr>
          <p:nvPr>
            <p:ph type="sldNum" idx="12"/>
          </p:nvPr>
        </p:nvSpPr>
        <p:spPr>
          <a:xfrm>
            <a:off x="8472945" y="6217890"/>
            <a:ext cx="548672" cy="524714"/>
          </a:xfrm>
          <a:prstGeom prst="rect">
            <a:avLst/>
          </a:prstGeom>
          <a:noFill/>
          <a:ln>
            <a:noFill/>
          </a:ln>
        </p:spPr>
        <p:txBody>
          <a:bodyPr spcFirstLastPara="1" wrap="square" lIns="101375" tIns="101375" rIns="101375" bIns="101375"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93C47D"/>
        </a:solidFill>
        <a:effectLst/>
      </p:bgPr>
    </p:bg>
    <p:spTree>
      <p:nvGrpSpPr>
        <p:cNvPr id="1" name="Shape 60"/>
        <p:cNvGrpSpPr/>
        <p:nvPr/>
      </p:nvGrpSpPr>
      <p:grpSpPr>
        <a:xfrm>
          <a:off x="0" y="0"/>
          <a:ext cx="0" cy="0"/>
          <a:chOff x="0" y="0"/>
          <a:chExt cx="0" cy="0"/>
        </a:xfrm>
      </p:grpSpPr>
      <p:sp>
        <p:nvSpPr>
          <p:cNvPr id="61" name="Google Shape;61;p16"/>
          <p:cNvSpPr/>
          <p:nvPr/>
        </p:nvSpPr>
        <p:spPr>
          <a:xfrm>
            <a:off x="3591000" y="225"/>
            <a:ext cx="5553300" cy="6858300"/>
          </a:xfrm>
          <a:prstGeom prst="rect">
            <a:avLst/>
          </a:prstGeom>
          <a:solidFill>
            <a:schemeClr val="lt1"/>
          </a:solidFill>
          <a:ln>
            <a:noFill/>
          </a:ln>
        </p:spPr>
        <p:txBody>
          <a:bodyPr spcFirstLastPara="1" wrap="square" lIns="101375" tIns="101375" rIns="101375" bIns="1013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62" name="Google Shape;62;p16"/>
          <p:cNvSpPr txBox="1">
            <a:spLocks noGrp="1"/>
          </p:cNvSpPr>
          <p:nvPr>
            <p:ph type="subTitle" idx="1"/>
          </p:nvPr>
        </p:nvSpPr>
        <p:spPr>
          <a:xfrm>
            <a:off x="265523" y="1187350"/>
            <a:ext cx="3245700" cy="1779900"/>
          </a:xfrm>
          <a:prstGeom prst="rect">
            <a:avLst/>
          </a:prstGeom>
          <a:noFill/>
          <a:ln>
            <a:noFill/>
          </a:ln>
        </p:spPr>
        <p:txBody>
          <a:bodyPr spcFirstLastPara="1" wrap="square" lIns="101375" tIns="101375" rIns="101375" bIns="101375" anchor="t" anchorCtr="0">
            <a:normAutofit/>
          </a:bodyPr>
          <a:lstStyle>
            <a:lvl1pPr lvl="0" algn="ctr">
              <a:lnSpc>
                <a:spcPct val="100000"/>
              </a:lnSpc>
              <a:spcBef>
                <a:spcPts val="0"/>
              </a:spcBef>
              <a:spcAft>
                <a:spcPts val="0"/>
              </a:spcAft>
              <a:buClr>
                <a:schemeClr val="lt1"/>
              </a:buClr>
              <a:buSzPts val="2100"/>
              <a:buNone/>
              <a:defRPr sz="2100">
                <a:solidFill>
                  <a:schemeClr val="lt1"/>
                </a:solidFill>
              </a:defRPr>
            </a:lvl1pPr>
            <a:lvl2pPr lvl="1" algn="ctr">
              <a:lnSpc>
                <a:spcPct val="100000"/>
              </a:lnSpc>
              <a:spcBef>
                <a:spcPts val="0"/>
              </a:spcBef>
              <a:spcAft>
                <a:spcPts val="0"/>
              </a:spcAft>
              <a:buClr>
                <a:schemeClr val="lt1"/>
              </a:buClr>
              <a:buSzPts val="2100"/>
              <a:buNone/>
              <a:defRPr sz="2100">
                <a:solidFill>
                  <a:schemeClr val="lt1"/>
                </a:solidFill>
              </a:defRPr>
            </a:lvl2pPr>
            <a:lvl3pPr lvl="2" algn="ctr">
              <a:lnSpc>
                <a:spcPct val="100000"/>
              </a:lnSpc>
              <a:spcBef>
                <a:spcPts val="0"/>
              </a:spcBef>
              <a:spcAft>
                <a:spcPts val="0"/>
              </a:spcAft>
              <a:buClr>
                <a:schemeClr val="lt1"/>
              </a:buClr>
              <a:buSzPts val="2100"/>
              <a:buNone/>
              <a:defRPr sz="2100">
                <a:solidFill>
                  <a:schemeClr val="lt1"/>
                </a:solidFill>
              </a:defRPr>
            </a:lvl3pPr>
            <a:lvl4pPr lvl="3" algn="ctr">
              <a:lnSpc>
                <a:spcPct val="100000"/>
              </a:lnSpc>
              <a:spcBef>
                <a:spcPts val="0"/>
              </a:spcBef>
              <a:spcAft>
                <a:spcPts val="0"/>
              </a:spcAft>
              <a:buClr>
                <a:schemeClr val="lt1"/>
              </a:buClr>
              <a:buSzPts val="2100"/>
              <a:buNone/>
              <a:defRPr sz="2100">
                <a:solidFill>
                  <a:schemeClr val="lt1"/>
                </a:solidFill>
              </a:defRPr>
            </a:lvl4pPr>
            <a:lvl5pPr lvl="4" algn="ctr">
              <a:lnSpc>
                <a:spcPct val="100000"/>
              </a:lnSpc>
              <a:spcBef>
                <a:spcPts val="0"/>
              </a:spcBef>
              <a:spcAft>
                <a:spcPts val="0"/>
              </a:spcAft>
              <a:buClr>
                <a:schemeClr val="lt1"/>
              </a:buClr>
              <a:buSzPts val="2100"/>
              <a:buNone/>
              <a:defRPr sz="2100">
                <a:solidFill>
                  <a:schemeClr val="lt1"/>
                </a:solidFill>
              </a:defRPr>
            </a:lvl5pPr>
            <a:lvl6pPr lvl="5" algn="ctr">
              <a:lnSpc>
                <a:spcPct val="100000"/>
              </a:lnSpc>
              <a:spcBef>
                <a:spcPts val="0"/>
              </a:spcBef>
              <a:spcAft>
                <a:spcPts val="0"/>
              </a:spcAft>
              <a:buClr>
                <a:schemeClr val="lt1"/>
              </a:buClr>
              <a:buSzPts val="2100"/>
              <a:buNone/>
              <a:defRPr sz="2100">
                <a:solidFill>
                  <a:schemeClr val="lt1"/>
                </a:solidFill>
              </a:defRPr>
            </a:lvl6pPr>
            <a:lvl7pPr lvl="6" algn="ctr">
              <a:lnSpc>
                <a:spcPct val="100000"/>
              </a:lnSpc>
              <a:spcBef>
                <a:spcPts val="0"/>
              </a:spcBef>
              <a:spcAft>
                <a:spcPts val="0"/>
              </a:spcAft>
              <a:buClr>
                <a:schemeClr val="lt1"/>
              </a:buClr>
              <a:buSzPts val="2100"/>
              <a:buNone/>
              <a:defRPr sz="2100">
                <a:solidFill>
                  <a:schemeClr val="lt1"/>
                </a:solidFill>
              </a:defRPr>
            </a:lvl7pPr>
            <a:lvl8pPr lvl="7" algn="ctr">
              <a:lnSpc>
                <a:spcPct val="100000"/>
              </a:lnSpc>
              <a:spcBef>
                <a:spcPts val="0"/>
              </a:spcBef>
              <a:spcAft>
                <a:spcPts val="0"/>
              </a:spcAft>
              <a:buClr>
                <a:schemeClr val="lt1"/>
              </a:buClr>
              <a:buSzPts val="2100"/>
              <a:buNone/>
              <a:defRPr sz="2100">
                <a:solidFill>
                  <a:schemeClr val="lt1"/>
                </a:solidFill>
              </a:defRPr>
            </a:lvl8pPr>
            <a:lvl9pPr lvl="8" algn="ctr">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63" name="Google Shape;63;p16"/>
          <p:cNvSpPr txBox="1">
            <a:spLocks noGrp="1"/>
          </p:cNvSpPr>
          <p:nvPr>
            <p:ph type="body" idx="2"/>
          </p:nvPr>
        </p:nvSpPr>
        <p:spPr>
          <a:xfrm>
            <a:off x="4939784" y="965642"/>
            <a:ext cx="3837285" cy="4927086"/>
          </a:xfrm>
          <a:prstGeom prst="rect">
            <a:avLst/>
          </a:prstGeom>
          <a:noFill/>
          <a:ln>
            <a:noFill/>
          </a:ln>
        </p:spPr>
        <p:txBody>
          <a:bodyPr spcFirstLastPara="1" wrap="square" lIns="101375" tIns="101375" rIns="101375" bIns="101375" anchor="ctr" anchorCtr="0">
            <a:normAutofit/>
          </a:bodyPr>
          <a:lstStyle>
            <a:lvl1pPr marL="457200" lvl="0" indent="-355600" algn="l">
              <a:lnSpc>
                <a:spcPct val="115000"/>
              </a:lnSpc>
              <a:spcBef>
                <a:spcPts val="0"/>
              </a:spcBef>
              <a:spcAft>
                <a:spcPts val="0"/>
              </a:spcAft>
              <a:buSzPts val="2000"/>
              <a:buChar char="●"/>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64" name="Google Shape;64;p16"/>
          <p:cNvSpPr txBox="1">
            <a:spLocks noGrp="1"/>
          </p:cNvSpPr>
          <p:nvPr>
            <p:ph type="sldNum" idx="12"/>
          </p:nvPr>
        </p:nvSpPr>
        <p:spPr>
          <a:xfrm>
            <a:off x="8472945" y="6217890"/>
            <a:ext cx="548672" cy="524714"/>
          </a:xfrm>
          <a:prstGeom prst="rect">
            <a:avLst/>
          </a:prstGeom>
          <a:noFill/>
          <a:ln>
            <a:noFill/>
          </a:ln>
        </p:spPr>
        <p:txBody>
          <a:bodyPr spcFirstLastPara="1" wrap="square" lIns="101375" tIns="101375" rIns="101375" bIns="101375"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sv"/>
              <a:t>‹#›</a:t>
            </a:fld>
            <a:endParaRPr/>
          </a:p>
        </p:txBody>
      </p:sp>
      <p:sp>
        <p:nvSpPr>
          <p:cNvPr id="65" name="Google Shape;65;p16"/>
          <p:cNvSpPr txBox="1"/>
          <p:nvPr/>
        </p:nvSpPr>
        <p:spPr>
          <a:xfrm>
            <a:off x="154643" y="353415"/>
            <a:ext cx="2627700" cy="517800"/>
          </a:xfrm>
          <a:prstGeom prst="rect">
            <a:avLst/>
          </a:prstGeom>
          <a:noFill/>
          <a:ln>
            <a:noFill/>
          </a:ln>
        </p:spPr>
        <p:txBody>
          <a:bodyPr spcFirstLastPara="1" wrap="square" lIns="81025" tIns="81025" rIns="81025" bIns="81025"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sv" sz="2300" b="0" i="0" u="none" strike="noStrike" cap="none">
                <a:solidFill>
                  <a:srgbClr val="EDFAE9"/>
                </a:solidFill>
                <a:latin typeface="Oswald"/>
                <a:ea typeface="Oswald"/>
                <a:cs typeface="Oswald"/>
                <a:sym typeface="Oswald"/>
              </a:rPr>
              <a:t>FÖRSLAG PÅ FRÅGOR</a:t>
            </a:r>
            <a:endParaRPr sz="2300" b="0" i="0" u="none" strike="noStrike" cap="none">
              <a:solidFill>
                <a:srgbClr val="EDFAE9"/>
              </a:solidFill>
              <a:latin typeface="Oswald"/>
              <a:ea typeface="Oswald"/>
              <a:cs typeface="Oswald"/>
              <a:sym typeface="Oswald"/>
            </a:endParaRPr>
          </a:p>
        </p:txBody>
      </p:sp>
      <p:cxnSp>
        <p:nvCxnSpPr>
          <p:cNvPr id="66" name="Google Shape;66;p16"/>
          <p:cNvCxnSpPr/>
          <p:nvPr/>
        </p:nvCxnSpPr>
        <p:spPr>
          <a:xfrm>
            <a:off x="253400" y="803600"/>
            <a:ext cx="3221700" cy="0"/>
          </a:xfrm>
          <a:prstGeom prst="straightConnector1">
            <a:avLst/>
          </a:prstGeom>
          <a:noFill/>
          <a:ln w="19050" cap="flat" cmpd="sng">
            <a:solidFill>
              <a:srgbClr val="EDFAE9"/>
            </a:solidFill>
            <a:prstDash val="dot"/>
            <a:round/>
            <a:headEnd type="none" w="sm" len="sm"/>
            <a:tailEnd type="none" w="sm" len="sm"/>
          </a:ln>
        </p:spPr>
      </p:cxnSp>
      <p:sp>
        <p:nvSpPr>
          <p:cNvPr id="67" name="Google Shape;67;p16"/>
          <p:cNvSpPr txBox="1"/>
          <p:nvPr/>
        </p:nvSpPr>
        <p:spPr>
          <a:xfrm>
            <a:off x="3766390" y="345597"/>
            <a:ext cx="4316100" cy="517800"/>
          </a:xfrm>
          <a:prstGeom prst="rect">
            <a:avLst/>
          </a:prstGeom>
          <a:noFill/>
          <a:ln>
            <a:noFill/>
          </a:ln>
        </p:spPr>
        <p:txBody>
          <a:bodyPr spcFirstLastPara="1" wrap="square" lIns="81025" tIns="81025" rIns="81025" bIns="81025" anchor="ctr" anchorCtr="0">
            <a:spAutoFit/>
          </a:bodyPr>
          <a:lstStyle/>
          <a:p>
            <a:pPr marL="0" marR="0" lvl="0" indent="0" algn="l" rtl="0">
              <a:lnSpc>
                <a:spcPct val="115000"/>
              </a:lnSpc>
              <a:spcBef>
                <a:spcPts val="0"/>
              </a:spcBef>
              <a:spcAft>
                <a:spcPts val="1300"/>
              </a:spcAft>
              <a:buClr>
                <a:srgbClr val="000000"/>
              </a:buClr>
              <a:buSzPts val="2000"/>
              <a:buFont typeface="Arial"/>
              <a:buNone/>
            </a:pPr>
            <a:r>
              <a:rPr lang="sv" sz="2300" i="0" u="none" strike="noStrike" cap="none">
                <a:solidFill>
                  <a:srgbClr val="6AA84F"/>
                </a:solidFill>
                <a:latin typeface="Oswald"/>
                <a:ea typeface="Oswald"/>
                <a:cs typeface="Oswald"/>
                <a:sym typeface="Oswald"/>
              </a:rPr>
              <a:t>Stöd till skolsköterskan</a:t>
            </a:r>
            <a:endParaRPr sz="2300" i="0" u="none" strike="noStrike" cap="none">
              <a:solidFill>
                <a:srgbClr val="6AA84F"/>
              </a:solidFill>
              <a:latin typeface="Oswald"/>
              <a:ea typeface="Oswald"/>
              <a:cs typeface="Oswald"/>
              <a:sym typeface="Oswald"/>
            </a:endParaRPr>
          </a:p>
        </p:txBody>
      </p:sp>
      <p:cxnSp>
        <p:nvCxnSpPr>
          <p:cNvPr id="68" name="Google Shape;68;p16"/>
          <p:cNvCxnSpPr/>
          <p:nvPr/>
        </p:nvCxnSpPr>
        <p:spPr>
          <a:xfrm>
            <a:off x="3844400" y="803600"/>
            <a:ext cx="4974300" cy="0"/>
          </a:xfrm>
          <a:prstGeom prst="straightConnector1">
            <a:avLst/>
          </a:prstGeom>
          <a:noFill/>
          <a:ln w="19050" cap="flat" cmpd="sng">
            <a:solidFill>
              <a:srgbClr val="B6D7A8"/>
            </a:solidFill>
            <a:prstDash val="dot"/>
            <a:round/>
            <a:headEnd type="none" w="sm" len="sm"/>
            <a:tailEnd type="none" w="sm" len="sm"/>
          </a:ln>
        </p:spPr>
      </p:cxnSp>
    </p:spTree>
  </p:cSld>
  <p:clrMapOvr>
    <a:masterClrMapping/>
  </p:clrMapOvr>
  <p:extLst>
    <p:ext uri="{DCECCB84-F9BA-43D5-87BE-67443E8EF086}">
      <p15:sldGuideLst xmlns:p15="http://schemas.microsoft.com/office/powerpoint/2012/main">
        <p15:guide id="1" orient="horz" pos="454">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9"/>
        <p:cNvGrpSpPr/>
        <p:nvPr/>
      </p:nvGrpSpPr>
      <p:grpSpPr>
        <a:xfrm>
          <a:off x="0" y="0"/>
          <a:ext cx="0" cy="0"/>
          <a:chOff x="0" y="0"/>
          <a:chExt cx="0" cy="0"/>
        </a:xfrm>
      </p:grpSpPr>
      <p:sp>
        <p:nvSpPr>
          <p:cNvPr id="70" name="Google Shape;70;p17"/>
          <p:cNvSpPr/>
          <p:nvPr/>
        </p:nvSpPr>
        <p:spPr>
          <a:xfrm rot="10800000">
            <a:off x="4226299" y="3911680"/>
            <a:ext cx="691883" cy="517910"/>
          </a:xfrm>
          <a:prstGeom prst="triangle">
            <a:avLst>
              <a:gd name="adj" fmla="val 50000"/>
            </a:avLst>
          </a:prstGeom>
          <a:solidFill>
            <a:schemeClr val="dk1"/>
          </a:solidFill>
          <a:ln>
            <a:noFill/>
          </a:ln>
        </p:spPr>
        <p:txBody>
          <a:bodyPr spcFirstLastPara="1" wrap="square" lIns="101375" tIns="101375" rIns="101375" bIns="1013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71" name="Google Shape;71;p17"/>
          <p:cNvSpPr/>
          <p:nvPr/>
        </p:nvSpPr>
        <p:spPr>
          <a:xfrm>
            <a:off x="-25" y="0"/>
            <a:ext cx="9144526" cy="4165870"/>
          </a:xfrm>
          <a:prstGeom prst="rect">
            <a:avLst/>
          </a:prstGeom>
          <a:solidFill>
            <a:schemeClr val="dk1"/>
          </a:solidFill>
          <a:ln>
            <a:noFill/>
          </a:ln>
        </p:spPr>
        <p:txBody>
          <a:bodyPr spcFirstLastPara="1" wrap="square" lIns="101375" tIns="101375" rIns="101375" bIns="1013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
        <p:nvSpPr>
          <p:cNvPr id="72" name="Google Shape;72;p17"/>
          <p:cNvSpPr txBox="1">
            <a:spLocks noGrp="1"/>
          </p:cNvSpPr>
          <p:nvPr>
            <p:ph type="ctrTitle"/>
          </p:nvPr>
        </p:nvSpPr>
        <p:spPr>
          <a:xfrm>
            <a:off x="411199" y="859104"/>
            <a:ext cx="8282891" cy="2812173"/>
          </a:xfrm>
          <a:prstGeom prst="rect">
            <a:avLst/>
          </a:prstGeom>
          <a:noFill/>
          <a:ln>
            <a:noFill/>
          </a:ln>
        </p:spPr>
        <p:txBody>
          <a:bodyPr spcFirstLastPara="1" wrap="square" lIns="101375" tIns="101375" rIns="101375" bIns="101375" anchor="b" anchorCtr="0">
            <a:normAutofit/>
          </a:bodyPr>
          <a:lstStyle>
            <a:lvl1pPr lvl="0" algn="ctr">
              <a:lnSpc>
                <a:spcPct val="100000"/>
              </a:lnSpc>
              <a:spcBef>
                <a:spcPts val="0"/>
              </a:spcBef>
              <a:spcAft>
                <a:spcPts val="0"/>
              </a:spcAft>
              <a:buClr>
                <a:schemeClr val="lt1"/>
              </a:buClr>
              <a:buSzPts val="6600"/>
              <a:buNone/>
              <a:defRPr sz="6600">
                <a:solidFill>
                  <a:schemeClr val="lt1"/>
                </a:solidFill>
              </a:defRPr>
            </a:lvl1pPr>
            <a:lvl2pPr lvl="1" algn="ctr">
              <a:lnSpc>
                <a:spcPct val="100000"/>
              </a:lnSpc>
              <a:spcBef>
                <a:spcPts val="0"/>
              </a:spcBef>
              <a:spcAft>
                <a:spcPts val="0"/>
              </a:spcAft>
              <a:buClr>
                <a:schemeClr val="lt1"/>
              </a:buClr>
              <a:buSzPts val="6600"/>
              <a:buNone/>
              <a:defRPr sz="6600">
                <a:solidFill>
                  <a:schemeClr val="lt1"/>
                </a:solidFill>
              </a:defRPr>
            </a:lvl2pPr>
            <a:lvl3pPr lvl="2" algn="ctr">
              <a:lnSpc>
                <a:spcPct val="100000"/>
              </a:lnSpc>
              <a:spcBef>
                <a:spcPts val="0"/>
              </a:spcBef>
              <a:spcAft>
                <a:spcPts val="0"/>
              </a:spcAft>
              <a:buClr>
                <a:schemeClr val="lt1"/>
              </a:buClr>
              <a:buSzPts val="6600"/>
              <a:buNone/>
              <a:defRPr sz="6600">
                <a:solidFill>
                  <a:schemeClr val="lt1"/>
                </a:solidFill>
              </a:defRPr>
            </a:lvl3pPr>
            <a:lvl4pPr lvl="3" algn="ctr">
              <a:lnSpc>
                <a:spcPct val="100000"/>
              </a:lnSpc>
              <a:spcBef>
                <a:spcPts val="0"/>
              </a:spcBef>
              <a:spcAft>
                <a:spcPts val="0"/>
              </a:spcAft>
              <a:buClr>
                <a:schemeClr val="lt1"/>
              </a:buClr>
              <a:buSzPts val="6600"/>
              <a:buNone/>
              <a:defRPr sz="6600">
                <a:solidFill>
                  <a:schemeClr val="lt1"/>
                </a:solidFill>
              </a:defRPr>
            </a:lvl4pPr>
            <a:lvl5pPr lvl="4" algn="ctr">
              <a:lnSpc>
                <a:spcPct val="100000"/>
              </a:lnSpc>
              <a:spcBef>
                <a:spcPts val="0"/>
              </a:spcBef>
              <a:spcAft>
                <a:spcPts val="0"/>
              </a:spcAft>
              <a:buClr>
                <a:schemeClr val="lt1"/>
              </a:buClr>
              <a:buSzPts val="6600"/>
              <a:buNone/>
              <a:defRPr sz="6600">
                <a:solidFill>
                  <a:schemeClr val="lt1"/>
                </a:solidFill>
              </a:defRPr>
            </a:lvl5pPr>
            <a:lvl6pPr lvl="5" algn="ctr">
              <a:lnSpc>
                <a:spcPct val="100000"/>
              </a:lnSpc>
              <a:spcBef>
                <a:spcPts val="0"/>
              </a:spcBef>
              <a:spcAft>
                <a:spcPts val="0"/>
              </a:spcAft>
              <a:buClr>
                <a:schemeClr val="lt1"/>
              </a:buClr>
              <a:buSzPts val="6600"/>
              <a:buNone/>
              <a:defRPr sz="6600">
                <a:solidFill>
                  <a:schemeClr val="lt1"/>
                </a:solidFill>
              </a:defRPr>
            </a:lvl6pPr>
            <a:lvl7pPr lvl="6" algn="ctr">
              <a:lnSpc>
                <a:spcPct val="100000"/>
              </a:lnSpc>
              <a:spcBef>
                <a:spcPts val="0"/>
              </a:spcBef>
              <a:spcAft>
                <a:spcPts val="0"/>
              </a:spcAft>
              <a:buClr>
                <a:schemeClr val="lt1"/>
              </a:buClr>
              <a:buSzPts val="6600"/>
              <a:buNone/>
              <a:defRPr sz="6600">
                <a:solidFill>
                  <a:schemeClr val="lt1"/>
                </a:solidFill>
              </a:defRPr>
            </a:lvl7pPr>
            <a:lvl8pPr lvl="7" algn="ctr">
              <a:lnSpc>
                <a:spcPct val="100000"/>
              </a:lnSpc>
              <a:spcBef>
                <a:spcPts val="0"/>
              </a:spcBef>
              <a:spcAft>
                <a:spcPts val="0"/>
              </a:spcAft>
              <a:buClr>
                <a:schemeClr val="lt1"/>
              </a:buClr>
              <a:buSzPts val="6600"/>
              <a:buNone/>
              <a:defRPr sz="6600">
                <a:solidFill>
                  <a:schemeClr val="lt1"/>
                </a:solidFill>
              </a:defRPr>
            </a:lvl8pPr>
            <a:lvl9pPr lvl="8" algn="ctr">
              <a:lnSpc>
                <a:spcPct val="100000"/>
              </a:lnSpc>
              <a:spcBef>
                <a:spcPts val="0"/>
              </a:spcBef>
              <a:spcAft>
                <a:spcPts val="0"/>
              </a:spcAft>
              <a:buClr>
                <a:schemeClr val="lt1"/>
              </a:buClr>
              <a:buSzPts val="6600"/>
              <a:buNone/>
              <a:defRPr sz="6600">
                <a:solidFill>
                  <a:schemeClr val="lt1"/>
                </a:solidFill>
              </a:defRPr>
            </a:lvl9pPr>
          </a:lstStyle>
          <a:p>
            <a:endParaRPr/>
          </a:p>
        </p:txBody>
      </p:sp>
      <p:sp>
        <p:nvSpPr>
          <p:cNvPr id="73" name="Google Shape;73;p17"/>
          <p:cNvSpPr txBox="1">
            <a:spLocks noGrp="1"/>
          </p:cNvSpPr>
          <p:nvPr>
            <p:ph type="subTitle" idx="1"/>
          </p:nvPr>
        </p:nvSpPr>
        <p:spPr>
          <a:xfrm>
            <a:off x="411199" y="4531195"/>
            <a:ext cx="8282891" cy="1680827"/>
          </a:xfrm>
          <a:prstGeom prst="rect">
            <a:avLst/>
          </a:prstGeom>
          <a:noFill/>
          <a:ln>
            <a:noFill/>
          </a:ln>
        </p:spPr>
        <p:txBody>
          <a:bodyPr spcFirstLastPara="1" wrap="square" lIns="101375" tIns="101375" rIns="101375" bIns="101375" anchor="ctr" anchorCtr="0">
            <a:normAutofit/>
          </a:bodyPr>
          <a:lstStyle>
            <a:lvl1pPr lvl="0" algn="ctr">
              <a:lnSpc>
                <a:spcPct val="100000"/>
              </a:lnSpc>
              <a:spcBef>
                <a:spcPts val="0"/>
              </a:spcBef>
              <a:spcAft>
                <a:spcPts val="0"/>
              </a:spcAft>
              <a:buSzPts val="4000"/>
              <a:buFont typeface="Oswald"/>
              <a:buNone/>
              <a:defRPr sz="4000">
                <a:latin typeface="Oswald"/>
                <a:ea typeface="Oswald"/>
                <a:cs typeface="Oswald"/>
                <a:sym typeface="Oswald"/>
              </a:defRPr>
            </a:lvl1pPr>
            <a:lvl2pPr lvl="1" algn="ctr">
              <a:lnSpc>
                <a:spcPct val="100000"/>
              </a:lnSpc>
              <a:spcBef>
                <a:spcPts val="0"/>
              </a:spcBef>
              <a:spcAft>
                <a:spcPts val="0"/>
              </a:spcAft>
              <a:buSzPts val="4000"/>
              <a:buFont typeface="Oswald"/>
              <a:buNone/>
              <a:defRPr sz="4000">
                <a:latin typeface="Oswald"/>
                <a:ea typeface="Oswald"/>
                <a:cs typeface="Oswald"/>
                <a:sym typeface="Oswald"/>
              </a:defRPr>
            </a:lvl2pPr>
            <a:lvl3pPr lvl="2" algn="ctr">
              <a:lnSpc>
                <a:spcPct val="100000"/>
              </a:lnSpc>
              <a:spcBef>
                <a:spcPts val="0"/>
              </a:spcBef>
              <a:spcAft>
                <a:spcPts val="0"/>
              </a:spcAft>
              <a:buSzPts val="4000"/>
              <a:buFont typeface="Oswald"/>
              <a:buNone/>
              <a:defRPr sz="4000">
                <a:latin typeface="Oswald"/>
                <a:ea typeface="Oswald"/>
                <a:cs typeface="Oswald"/>
                <a:sym typeface="Oswald"/>
              </a:defRPr>
            </a:lvl3pPr>
            <a:lvl4pPr lvl="3" algn="ctr">
              <a:lnSpc>
                <a:spcPct val="100000"/>
              </a:lnSpc>
              <a:spcBef>
                <a:spcPts val="0"/>
              </a:spcBef>
              <a:spcAft>
                <a:spcPts val="0"/>
              </a:spcAft>
              <a:buSzPts val="4000"/>
              <a:buFont typeface="Oswald"/>
              <a:buNone/>
              <a:defRPr sz="4000">
                <a:latin typeface="Oswald"/>
                <a:ea typeface="Oswald"/>
                <a:cs typeface="Oswald"/>
                <a:sym typeface="Oswald"/>
              </a:defRPr>
            </a:lvl4pPr>
            <a:lvl5pPr lvl="4" algn="ctr">
              <a:lnSpc>
                <a:spcPct val="100000"/>
              </a:lnSpc>
              <a:spcBef>
                <a:spcPts val="0"/>
              </a:spcBef>
              <a:spcAft>
                <a:spcPts val="0"/>
              </a:spcAft>
              <a:buSzPts val="4000"/>
              <a:buFont typeface="Oswald"/>
              <a:buNone/>
              <a:defRPr sz="4000">
                <a:latin typeface="Oswald"/>
                <a:ea typeface="Oswald"/>
                <a:cs typeface="Oswald"/>
                <a:sym typeface="Oswald"/>
              </a:defRPr>
            </a:lvl5pPr>
            <a:lvl6pPr lvl="5" algn="ctr">
              <a:lnSpc>
                <a:spcPct val="100000"/>
              </a:lnSpc>
              <a:spcBef>
                <a:spcPts val="0"/>
              </a:spcBef>
              <a:spcAft>
                <a:spcPts val="0"/>
              </a:spcAft>
              <a:buSzPts val="4000"/>
              <a:buFont typeface="Oswald"/>
              <a:buNone/>
              <a:defRPr sz="4000">
                <a:latin typeface="Oswald"/>
                <a:ea typeface="Oswald"/>
                <a:cs typeface="Oswald"/>
                <a:sym typeface="Oswald"/>
              </a:defRPr>
            </a:lvl6pPr>
            <a:lvl7pPr lvl="6" algn="ctr">
              <a:lnSpc>
                <a:spcPct val="100000"/>
              </a:lnSpc>
              <a:spcBef>
                <a:spcPts val="0"/>
              </a:spcBef>
              <a:spcAft>
                <a:spcPts val="0"/>
              </a:spcAft>
              <a:buSzPts val="4000"/>
              <a:buFont typeface="Oswald"/>
              <a:buNone/>
              <a:defRPr sz="4000">
                <a:latin typeface="Oswald"/>
                <a:ea typeface="Oswald"/>
                <a:cs typeface="Oswald"/>
                <a:sym typeface="Oswald"/>
              </a:defRPr>
            </a:lvl7pPr>
            <a:lvl8pPr lvl="7" algn="ctr">
              <a:lnSpc>
                <a:spcPct val="100000"/>
              </a:lnSpc>
              <a:spcBef>
                <a:spcPts val="0"/>
              </a:spcBef>
              <a:spcAft>
                <a:spcPts val="0"/>
              </a:spcAft>
              <a:buSzPts val="4000"/>
              <a:buFont typeface="Oswald"/>
              <a:buNone/>
              <a:defRPr sz="4000">
                <a:latin typeface="Oswald"/>
                <a:ea typeface="Oswald"/>
                <a:cs typeface="Oswald"/>
                <a:sym typeface="Oswald"/>
              </a:defRPr>
            </a:lvl8pPr>
            <a:lvl9pPr lvl="8" algn="ctr">
              <a:lnSpc>
                <a:spcPct val="100000"/>
              </a:lnSpc>
              <a:spcBef>
                <a:spcPts val="0"/>
              </a:spcBef>
              <a:spcAft>
                <a:spcPts val="0"/>
              </a:spcAft>
              <a:buSzPts val="4000"/>
              <a:buFont typeface="Oswald"/>
              <a:buNone/>
              <a:defRPr sz="4000">
                <a:latin typeface="Oswald"/>
                <a:ea typeface="Oswald"/>
                <a:cs typeface="Oswald"/>
                <a:sym typeface="Oswald"/>
              </a:defRPr>
            </a:lvl9pPr>
          </a:lstStyle>
          <a:p>
            <a:endParaRPr/>
          </a:p>
        </p:txBody>
      </p:sp>
      <p:sp>
        <p:nvSpPr>
          <p:cNvPr id="74" name="Google Shape;74;p17"/>
          <p:cNvSpPr txBox="1">
            <a:spLocks noGrp="1"/>
          </p:cNvSpPr>
          <p:nvPr>
            <p:ph type="sldNum" idx="12"/>
          </p:nvPr>
        </p:nvSpPr>
        <p:spPr>
          <a:xfrm>
            <a:off x="8472945" y="6217890"/>
            <a:ext cx="548672" cy="524714"/>
          </a:xfrm>
          <a:prstGeom prst="rect">
            <a:avLst/>
          </a:prstGeom>
          <a:noFill/>
          <a:ln>
            <a:noFill/>
          </a:ln>
        </p:spPr>
        <p:txBody>
          <a:bodyPr spcFirstLastPara="1" wrap="square" lIns="101375" tIns="101375" rIns="101375" bIns="101375"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5"/>
        <p:cNvGrpSpPr/>
        <p:nvPr/>
      </p:nvGrpSpPr>
      <p:grpSpPr>
        <a:xfrm>
          <a:off x="0" y="0"/>
          <a:ext cx="0" cy="0"/>
          <a:chOff x="0" y="0"/>
          <a:chExt cx="0" cy="0"/>
        </a:xfrm>
      </p:grpSpPr>
      <p:cxnSp>
        <p:nvCxnSpPr>
          <p:cNvPr id="76" name="Google Shape;76;p18"/>
          <p:cNvCxnSpPr/>
          <p:nvPr/>
        </p:nvCxnSpPr>
        <p:spPr>
          <a:xfrm>
            <a:off x="429225" y="1700843"/>
            <a:ext cx="614102" cy="0"/>
          </a:xfrm>
          <a:prstGeom prst="straightConnector1">
            <a:avLst/>
          </a:prstGeom>
          <a:noFill/>
          <a:ln w="19050" cap="flat" cmpd="sng">
            <a:solidFill>
              <a:schemeClr val="dk2"/>
            </a:solidFill>
            <a:prstDash val="lgDash"/>
            <a:round/>
            <a:headEnd type="none" w="sm" len="sm"/>
            <a:tailEnd type="none" w="sm" len="sm"/>
          </a:ln>
        </p:spPr>
      </p:cxnSp>
      <p:sp>
        <p:nvSpPr>
          <p:cNvPr id="77" name="Google Shape;77;p18"/>
          <p:cNvSpPr txBox="1">
            <a:spLocks noGrp="1"/>
          </p:cNvSpPr>
          <p:nvPr>
            <p:ph type="title"/>
          </p:nvPr>
        </p:nvSpPr>
        <p:spPr>
          <a:xfrm>
            <a:off x="311718" y="496688"/>
            <a:ext cx="8520964" cy="978123"/>
          </a:xfrm>
          <a:prstGeom prst="rect">
            <a:avLst/>
          </a:prstGeom>
          <a:noFill/>
          <a:ln>
            <a:noFill/>
          </a:ln>
        </p:spPr>
        <p:txBody>
          <a:bodyPr spcFirstLastPara="1" wrap="square" lIns="101375" tIns="101375" rIns="101375" bIns="101375" anchor="b" anchorCtr="0">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a:endParaRPr/>
          </a:p>
        </p:txBody>
      </p:sp>
      <p:sp>
        <p:nvSpPr>
          <p:cNvPr id="78" name="Google Shape;78;p18"/>
          <p:cNvSpPr txBox="1">
            <a:spLocks noGrp="1"/>
          </p:cNvSpPr>
          <p:nvPr>
            <p:ph type="body" idx="1"/>
          </p:nvPr>
        </p:nvSpPr>
        <p:spPr>
          <a:xfrm>
            <a:off x="311718" y="1958518"/>
            <a:ext cx="8520964" cy="4133483"/>
          </a:xfrm>
          <a:prstGeom prst="rect">
            <a:avLst/>
          </a:prstGeom>
          <a:noFill/>
          <a:ln>
            <a:noFill/>
          </a:ln>
        </p:spPr>
        <p:txBody>
          <a:bodyPr spcFirstLastPara="1" wrap="square" lIns="101375" tIns="101375" rIns="101375" bIns="101375" anchor="t" anchorCtr="0">
            <a:normAutofit/>
          </a:bodyPr>
          <a:lstStyle>
            <a:lvl1pPr marL="457200" lvl="0" indent="-355600" algn="l">
              <a:lnSpc>
                <a:spcPct val="115000"/>
              </a:lnSpc>
              <a:spcBef>
                <a:spcPts val="0"/>
              </a:spcBef>
              <a:spcAft>
                <a:spcPts val="0"/>
              </a:spcAft>
              <a:buSzPts val="2000"/>
              <a:buChar char="●"/>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79" name="Google Shape;79;p18"/>
          <p:cNvSpPr txBox="1">
            <a:spLocks noGrp="1"/>
          </p:cNvSpPr>
          <p:nvPr>
            <p:ph type="sldNum" idx="12"/>
          </p:nvPr>
        </p:nvSpPr>
        <p:spPr>
          <a:xfrm>
            <a:off x="8472945" y="6217890"/>
            <a:ext cx="548672" cy="524714"/>
          </a:xfrm>
          <a:prstGeom prst="rect">
            <a:avLst/>
          </a:prstGeom>
          <a:noFill/>
          <a:ln>
            <a:noFill/>
          </a:ln>
        </p:spPr>
        <p:txBody>
          <a:bodyPr spcFirstLastPara="1" wrap="square" lIns="101375" tIns="101375" rIns="101375" bIns="101375"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0"/>
        <p:cNvGrpSpPr/>
        <p:nvPr/>
      </p:nvGrpSpPr>
      <p:grpSpPr>
        <a:xfrm>
          <a:off x="0" y="0"/>
          <a:ext cx="0" cy="0"/>
          <a:chOff x="0" y="0"/>
          <a:chExt cx="0" cy="0"/>
        </a:xfrm>
      </p:grpSpPr>
      <p:cxnSp>
        <p:nvCxnSpPr>
          <p:cNvPr id="81" name="Google Shape;81;p19"/>
          <p:cNvCxnSpPr/>
          <p:nvPr/>
        </p:nvCxnSpPr>
        <p:spPr>
          <a:xfrm>
            <a:off x="429225" y="1700843"/>
            <a:ext cx="614102" cy="0"/>
          </a:xfrm>
          <a:prstGeom prst="straightConnector1">
            <a:avLst/>
          </a:prstGeom>
          <a:noFill/>
          <a:ln w="19050" cap="flat" cmpd="sng">
            <a:solidFill>
              <a:schemeClr val="dk2"/>
            </a:solidFill>
            <a:prstDash val="lgDash"/>
            <a:round/>
            <a:headEnd type="none" w="sm" len="sm"/>
            <a:tailEnd type="none" w="sm" len="sm"/>
          </a:ln>
        </p:spPr>
      </p:cxnSp>
      <p:sp>
        <p:nvSpPr>
          <p:cNvPr id="82" name="Google Shape;82;p19"/>
          <p:cNvSpPr txBox="1">
            <a:spLocks noGrp="1"/>
          </p:cNvSpPr>
          <p:nvPr>
            <p:ph type="title"/>
          </p:nvPr>
        </p:nvSpPr>
        <p:spPr>
          <a:xfrm>
            <a:off x="311718" y="496688"/>
            <a:ext cx="8520964" cy="978123"/>
          </a:xfrm>
          <a:prstGeom prst="rect">
            <a:avLst/>
          </a:prstGeom>
          <a:noFill/>
          <a:ln>
            <a:noFill/>
          </a:ln>
        </p:spPr>
        <p:txBody>
          <a:bodyPr spcFirstLastPara="1" wrap="square" lIns="101375" tIns="101375" rIns="101375" bIns="101375" anchor="b" anchorCtr="0">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a:endParaRPr/>
          </a:p>
        </p:txBody>
      </p:sp>
      <p:sp>
        <p:nvSpPr>
          <p:cNvPr id="83" name="Google Shape;83;p19"/>
          <p:cNvSpPr txBox="1">
            <a:spLocks noGrp="1"/>
          </p:cNvSpPr>
          <p:nvPr>
            <p:ph type="body" idx="1"/>
          </p:nvPr>
        </p:nvSpPr>
        <p:spPr>
          <a:xfrm>
            <a:off x="311718" y="1958518"/>
            <a:ext cx="4000204" cy="4133483"/>
          </a:xfrm>
          <a:prstGeom prst="rect">
            <a:avLst/>
          </a:prstGeom>
          <a:noFill/>
          <a:ln>
            <a:noFill/>
          </a:ln>
        </p:spPr>
        <p:txBody>
          <a:bodyPr spcFirstLastPara="1" wrap="square" lIns="101375" tIns="101375" rIns="101375" bIns="101375" anchor="t" anchorCtr="0">
            <a:normAutofit/>
          </a:bodyPr>
          <a:lstStyle>
            <a:lvl1pPr marL="457200" lvl="0" indent="-330200" algn="l">
              <a:lnSpc>
                <a:spcPct val="115000"/>
              </a:lnSpc>
              <a:spcBef>
                <a:spcPts val="0"/>
              </a:spcBef>
              <a:spcAft>
                <a:spcPts val="0"/>
              </a:spcAft>
              <a:buSzPts val="1600"/>
              <a:buChar char="●"/>
              <a:defRPr sz="1600"/>
            </a:lvl1pPr>
            <a:lvl2pPr marL="914400" lvl="1" indent="-311150" algn="l">
              <a:lnSpc>
                <a:spcPct val="115000"/>
              </a:lnSpc>
              <a:spcBef>
                <a:spcPts val="0"/>
              </a:spcBef>
              <a:spcAft>
                <a:spcPts val="0"/>
              </a:spcAft>
              <a:buSzPts val="1300"/>
              <a:buChar char="○"/>
              <a:defRPr sz="1300"/>
            </a:lvl2pPr>
            <a:lvl3pPr marL="1371600" lvl="2" indent="-311150" algn="l">
              <a:lnSpc>
                <a:spcPct val="115000"/>
              </a:lnSpc>
              <a:spcBef>
                <a:spcPts val="0"/>
              </a:spcBef>
              <a:spcAft>
                <a:spcPts val="0"/>
              </a:spcAft>
              <a:buSzPts val="1300"/>
              <a:buChar char="■"/>
              <a:defRPr sz="1300"/>
            </a:lvl3pPr>
            <a:lvl4pPr marL="1828800" lvl="3" indent="-311150" algn="l">
              <a:lnSpc>
                <a:spcPct val="115000"/>
              </a:lnSpc>
              <a:spcBef>
                <a:spcPts val="0"/>
              </a:spcBef>
              <a:spcAft>
                <a:spcPts val="0"/>
              </a:spcAft>
              <a:buSzPts val="1300"/>
              <a:buChar char="●"/>
              <a:defRPr sz="1300"/>
            </a:lvl4pPr>
            <a:lvl5pPr marL="2286000" lvl="4" indent="-311150" algn="l">
              <a:lnSpc>
                <a:spcPct val="115000"/>
              </a:lnSpc>
              <a:spcBef>
                <a:spcPts val="0"/>
              </a:spcBef>
              <a:spcAft>
                <a:spcPts val="0"/>
              </a:spcAft>
              <a:buSzPts val="1300"/>
              <a:buChar char="○"/>
              <a:defRPr sz="1300"/>
            </a:lvl5pPr>
            <a:lvl6pPr marL="2743200" lvl="5" indent="-311150" algn="l">
              <a:lnSpc>
                <a:spcPct val="115000"/>
              </a:lnSpc>
              <a:spcBef>
                <a:spcPts val="0"/>
              </a:spcBef>
              <a:spcAft>
                <a:spcPts val="0"/>
              </a:spcAft>
              <a:buSzPts val="1300"/>
              <a:buChar char="■"/>
              <a:defRPr sz="1300"/>
            </a:lvl6pPr>
            <a:lvl7pPr marL="3200400" lvl="6" indent="-311150" algn="l">
              <a:lnSpc>
                <a:spcPct val="115000"/>
              </a:lnSpc>
              <a:spcBef>
                <a:spcPts val="0"/>
              </a:spcBef>
              <a:spcAft>
                <a:spcPts val="0"/>
              </a:spcAft>
              <a:buSzPts val="1300"/>
              <a:buChar char="●"/>
              <a:defRPr sz="1300"/>
            </a:lvl7pPr>
            <a:lvl8pPr marL="3657600" lvl="7" indent="-311150" algn="l">
              <a:lnSpc>
                <a:spcPct val="115000"/>
              </a:lnSpc>
              <a:spcBef>
                <a:spcPts val="0"/>
              </a:spcBef>
              <a:spcAft>
                <a:spcPts val="0"/>
              </a:spcAft>
              <a:buSzPts val="1300"/>
              <a:buChar char="○"/>
              <a:defRPr sz="1300"/>
            </a:lvl8pPr>
            <a:lvl9pPr marL="4114800" lvl="8" indent="-311150" algn="l">
              <a:lnSpc>
                <a:spcPct val="115000"/>
              </a:lnSpc>
              <a:spcBef>
                <a:spcPts val="0"/>
              </a:spcBef>
              <a:spcAft>
                <a:spcPts val="0"/>
              </a:spcAft>
              <a:buSzPts val="1300"/>
              <a:buChar char="■"/>
              <a:defRPr sz="1300"/>
            </a:lvl9pPr>
          </a:lstStyle>
          <a:p>
            <a:endParaRPr/>
          </a:p>
        </p:txBody>
      </p:sp>
      <p:sp>
        <p:nvSpPr>
          <p:cNvPr id="84" name="Google Shape;84;p19"/>
          <p:cNvSpPr txBox="1">
            <a:spLocks noGrp="1"/>
          </p:cNvSpPr>
          <p:nvPr>
            <p:ph type="body" idx="2"/>
          </p:nvPr>
        </p:nvSpPr>
        <p:spPr>
          <a:xfrm>
            <a:off x="4832678" y="1958518"/>
            <a:ext cx="4000204" cy="4133483"/>
          </a:xfrm>
          <a:prstGeom prst="rect">
            <a:avLst/>
          </a:prstGeom>
          <a:noFill/>
          <a:ln>
            <a:noFill/>
          </a:ln>
        </p:spPr>
        <p:txBody>
          <a:bodyPr spcFirstLastPara="1" wrap="square" lIns="101375" tIns="101375" rIns="101375" bIns="101375" anchor="t" anchorCtr="0">
            <a:normAutofit/>
          </a:bodyPr>
          <a:lstStyle>
            <a:lvl1pPr marL="457200" lvl="0" indent="-330200" algn="l">
              <a:lnSpc>
                <a:spcPct val="115000"/>
              </a:lnSpc>
              <a:spcBef>
                <a:spcPts val="0"/>
              </a:spcBef>
              <a:spcAft>
                <a:spcPts val="0"/>
              </a:spcAft>
              <a:buSzPts val="1600"/>
              <a:buChar char="●"/>
              <a:defRPr sz="1600"/>
            </a:lvl1pPr>
            <a:lvl2pPr marL="914400" lvl="1" indent="-311150" algn="l">
              <a:lnSpc>
                <a:spcPct val="115000"/>
              </a:lnSpc>
              <a:spcBef>
                <a:spcPts val="0"/>
              </a:spcBef>
              <a:spcAft>
                <a:spcPts val="0"/>
              </a:spcAft>
              <a:buSzPts val="1300"/>
              <a:buChar char="○"/>
              <a:defRPr sz="1300"/>
            </a:lvl2pPr>
            <a:lvl3pPr marL="1371600" lvl="2" indent="-311150" algn="l">
              <a:lnSpc>
                <a:spcPct val="115000"/>
              </a:lnSpc>
              <a:spcBef>
                <a:spcPts val="0"/>
              </a:spcBef>
              <a:spcAft>
                <a:spcPts val="0"/>
              </a:spcAft>
              <a:buSzPts val="1300"/>
              <a:buChar char="■"/>
              <a:defRPr sz="1300"/>
            </a:lvl3pPr>
            <a:lvl4pPr marL="1828800" lvl="3" indent="-311150" algn="l">
              <a:lnSpc>
                <a:spcPct val="115000"/>
              </a:lnSpc>
              <a:spcBef>
                <a:spcPts val="0"/>
              </a:spcBef>
              <a:spcAft>
                <a:spcPts val="0"/>
              </a:spcAft>
              <a:buSzPts val="1300"/>
              <a:buChar char="●"/>
              <a:defRPr sz="1300"/>
            </a:lvl4pPr>
            <a:lvl5pPr marL="2286000" lvl="4" indent="-311150" algn="l">
              <a:lnSpc>
                <a:spcPct val="115000"/>
              </a:lnSpc>
              <a:spcBef>
                <a:spcPts val="0"/>
              </a:spcBef>
              <a:spcAft>
                <a:spcPts val="0"/>
              </a:spcAft>
              <a:buSzPts val="1300"/>
              <a:buChar char="○"/>
              <a:defRPr sz="1300"/>
            </a:lvl5pPr>
            <a:lvl6pPr marL="2743200" lvl="5" indent="-311150" algn="l">
              <a:lnSpc>
                <a:spcPct val="115000"/>
              </a:lnSpc>
              <a:spcBef>
                <a:spcPts val="0"/>
              </a:spcBef>
              <a:spcAft>
                <a:spcPts val="0"/>
              </a:spcAft>
              <a:buSzPts val="1300"/>
              <a:buChar char="■"/>
              <a:defRPr sz="1300"/>
            </a:lvl6pPr>
            <a:lvl7pPr marL="3200400" lvl="6" indent="-311150" algn="l">
              <a:lnSpc>
                <a:spcPct val="115000"/>
              </a:lnSpc>
              <a:spcBef>
                <a:spcPts val="0"/>
              </a:spcBef>
              <a:spcAft>
                <a:spcPts val="0"/>
              </a:spcAft>
              <a:buSzPts val="1300"/>
              <a:buChar char="●"/>
              <a:defRPr sz="1300"/>
            </a:lvl7pPr>
            <a:lvl8pPr marL="3657600" lvl="7" indent="-311150" algn="l">
              <a:lnSpc>
                <a:spcPct val="115000"/>
              </a:lnSpc>
              <a:spcBef>
                <a:spcPts val="0"/>
              </a:spcBef>
              <a:spcAft>
                <a:spcPts val="0"/>
              </a:spcAft>
              <a:buSzPts val="1300"/>
              <a:buChar char="○"/>
              <a:defRPr sz="1300"/>
            </a:lvl8pPr>
            <a:lvl9pPr marL="4114800" lvl="8" indent="-311150" algn="l">
              <a:lnSpc>
                <a:spcPct val="115000"/>
              </a:lnSpc>
              <a:spcBef>
                <a:spcPts val="0"/>
              </a:spcBef>
              <a:spcAft>
                <a:spcPts val="0"/>
              </a:spcAft>
              <a:buSzPts val="1300"/>
              <a:buChar char="■"/>
              <a:defRPr sz="1300"/>
            </a:lvl9pPr>
          </a:lstStyle>
          <a:p>
            <a:endParaRPr/>
          </a:p>
        </p:txBody>
      </p:sp>
      <p:sp>
        <p:nvSpPr>
          <p:cNvPr id="85" name="Google Shape;85;p19"/>
          <p:cNvSpPr txBox="1">
            <a:spLocks noGrp="1"/>
          </p:cNvSpPr>
          <p:nvPr>
            <p:ph type="sldNum" idx="12"/>
          </p:nvPr>
        </p:nvSpPr>
        <p:spPr>
          <a:xfrm>
            <a:off x="8472945" y="6217890"/>
            <a:ext cx="548672" cy="524714"/>
          </a:xfrm>
          <a:prstGeom prst="rect">
            <a:avLst/>
          </a:prstGeom>
          <a:noFill/>
          <a:ln>
            <a:noFill/>
          </a:ln>
        </p:spPr>
        <p:txBody>
          <a:bodyPr spcFirstLastPara="1" wrap="square" lIns="101375" tIns="101375" rIns="101375" bIns="101375"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311718" y="496688"/>
            <a:ext cx="8520964" cy="978123"/>
          </a:xfrm>
          <a:prstGeom prst="rect">
            <a:avLst/>
          </a:prstGeom>
          <a:noFill/>
          <a:ln>
            <a:noFill/>
          </a:ln>
        </p:spPr>
        <p:txBody>
          <a:bodyPr spcFirstLastPara="1" wrap="square" lIns="101375" tIns="101375" rIns="101375" bIns="101375" anchor="b" anchorCtr="0">
            <a:normAutofit/>
          </a:bodyPr>
          <a:lstStyle>
            <a:lvl1pPr lvl="0" algn="l">
              <a:lnSpc>
                <a:spcPct val="100000"/>
              </a:lnSpc>
              <a:spcBef>
                <a:spcPts val="0"/>
              </a:spcBef>
              <a:spcAft>
                <a:spcPts val="0"/>
              </a:spcAft>
              <a:buSzPts val="34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a:endParaRPr/>
          </a:p>
        </p:txBody>
      </p:sp>
      <p:sp>
        <p:nvSpPr>
          <p:cNvPr id="88" name="Google Shape;88;p20"/>
          <p:cNvSpPr txBox="1">
            <a:spLocks noGrp="1"/>
          </p:cNvSpPr>
          <p:nvPr>
            <p:ph type="sldNum" idx="12"/>
          </p:nvPr>
        </p:nvSpPr>
        <p:spPr>
          <a:xfrm>
            <a:off x="8472945" y="6217890"/>
            <a:ext cx="548672" cy="524714"/>
          </a:xfrm>
          <a:prstGeom prst="rect">
            <a:avLst/>
          </a:prstGeom>
          <a:noFill/>
          <a:ln>
            <a:noFill/>
          </a:ln>
        </p:spPr>
        <p:txBody>
          <a:bodyPr spcFirstLastPara="1" wrap="square" lIns="101375" tIns="101375" rIns="101375" bIns="101375"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9"/>
        <p:cNvGrpSpPr/>
        <p:nvPr/>
      </p:nvGrpSpPr>
      <p:grpSpPr>
        <a:xfrm>
          <a:off x="0" y="0"/>
          <a:ext cx="0" cy="0"/>
          <a:chOff x="0" y="0"/>
          <a:chExt cx="0" cy="0"/>
        </a:xfrm>
      </p:grpSpPr>
      <p:cxnSp>
        <p:nvCxnSpPr>
          <p:cNvPr id="90" name="Google Shape;90;p21"/>
          <p:cNvCxnSpPr/>
          <p:nvPr/>
        </p:nvCxnSpPr>
        <p:spPr>
          <a:xfrm>
            <a:off x="418699" y="1943800"/>
            <a:ext cx="614102" cy="0"/>
          </a:xfrm>
          <a:prstGeom prst="straightConnector1">
            <a:avLst/>
          </a:prstGeom>
          <a:noFill/>
          <a:ln w="19050" cap="flat" cmpd="sng">
            <a:solidFill>
              <a:schemeClr val="dk2"/>
            </a:solidFill>
            <a:prstDash val="lgDash"/>
            <a:round/>
            <a:headEnd type="none" w="sm" len="sm"/>
            <a:tailEnd type="none" w="sm" len="sm"/>
          </a:ln>
        </p:spPr>
      </p:cxnSp>
      <p:sp>
        <p:nvSpPr>
          <p:cNvPr id="91" name="Google Shape;91;p21"/>
          <p:cNvSpPr txBox="1">
            <a:spLocks noGrp="1"/>
          </p:cNvSpPr>
          <p:nvPr>
            <p:ph type="title"/>
          </p:nvPr>
        </p:nvSpPr>
        <p:spPr>
          <a:xfrm>
            <a:off x="311718" y="842436"/>
            <a:ext cx="2808263" cy="1007516"/>
          </a:xfrm>
          <a:prstGeom prst="rect">
            <a:avLst/>
          </a:prstGeom>
          <a:noFill/>
          <a:ln>
            <a:noFill/>
          </a:ln>
        </p:spPr>
        <p:txBody>
          <a:bodyPr spcFirstLastPara="1" wrap="square" lIns="101375" tIns="101375" rIns="101375" bIns="101375" anchor="b" anchorCtr="0">
            <a:normAutofit/>
          </a:bodyPr>
          <a:lstStyle>
            <a:lvl1pPr lvl="0" algn="l">
              <a:lnSpc>
                <a:spcPct val="100000"/>
              </a:lnSpc>
              <a:spcBef>
                <a:spcPts val="0"/>
              </a:spcBef>
              <a:spcAft>
                <a:spcPts val="0"/>
              </a:spcAft>
              <a:buSzPts val="2700"/>
              <a:buNone/>
              <a:defRPr sz="2700"/>
            </a:lvl1pPr>
            <a:lvl2pPr lvl="1" algn="l">
              <a:lnSpc>
                <a:spcPct val="100000"/>
              </a:lnSpc>
              <a:spcBef>
                <a:spcPts val="0"/>
              </a:spcBef>
              <a:spcAft>
                <a:spcPts val="0"/>
              </a:spcAft>
              <a:buSzPts val="2700"/>
              <a:buNone/>
              <a:defRPr sz="2700"/>
            </a:lvl2pPr>
            <a:lvl3pPr lvl="2" algn="l">
              <a:lnSpc>
                <a:spcPct val="100000"/>
              </a:lnSpc>
              <a:spcBef>
                <a:spcPts val="0"/>
              </a:spcBef>
              <a:spcAft>
                <a:spcPts val="0"/>
              </a:spcAft>
              <a:buSzPts val="2700"/>
              <a:buNone/>
              <a:defRPr sz="2700"/>
            </a:lvl3pPr>
            <a:lvl4pPr lvl="3" algn="l">
              <a:lnSpc>
                <a:spcPct val="100000"/>
              </a:lnSpc>
              <a:spcBef>
                <a:spcPts val="0"/>
              </a:spcBef>
              <a:spcAft>
                <a:spcPts val="0"/>
              </a:spcAft>
              <a:buSzPts val="2700"/>
              <a:buNone/>
              <a:defRPr sz="2700"/>
            </a:lvl4pPr>
            <a:lvl5pPr lvl="4" algn="l">
              <a:lnSpc>
                <a:spcPct val="100000"/>
              </a:lnSpc>
              <a:spcBef>
                <a:spcPts val="0"/>
              </a:spcBef>
              <a:spcAft>
                <a:spcPts val="0"/>
              </a:spcAft>
              <a:buSzPts val="2700"/>
              <a:buNone/>
              <a:defRPr sz="2700"/>
            </a:lvl5pPr>
            <a:lvl6pPr lvl="5" algn="l">
              <a:lnSpc>
                <a:spcPct val="100000"/>
              </a:lnSpc>
              <a:spcBef>
                <a:spcPts val="0"/>
              </a:spcBef>
              <a:spcAft>
                <a:spcPts val="0"/>
              </a:spcAft>
              <a:buSzPts val="2700"/>
              <a:buNone/>
              <a:defRPr sz="2700"/>
            </a:lvl6pPr>
            <a:lvl7pPr lvl="6" algn="l">
              <a:lnSpc>
                <a:spcPct val="100000"/>
              </a:lnSpc>
              <a:spcBef>
                <a:spcPts val="0"/>
              </a:spcBef>
              <a:spcAft>
                <a:spcPts val="0"/>
              </a:spcAft>
              <a:buSzPts val="2700"/>
              <a:buNone/>
              <a:defRPr sz="2700"/>
            </a:lvl7pPr>
            <a:lvl8pPr lvl="7" algn="l">
              <a:lnSpc>
                <a:spcPct val="100000"/>
              </a:lnSpc>
              <a:spcBef>
                <a:spcPts val="0"/>
              </a:spcBef>
              <a:spcAft>
                <a:spcPts val="0"/>
              </a:spcAft>
              <a:buSzPts val="2700"/>
              <a:buNone/>
              <a:defRPr sz="2700"/>
            </a:lvl8pPr>
            <a:lvl9pPr lvl="8" algn="l">
              <a:lnSpc>
                <a:spcPct val="100000"/>
              </a:lnSpc>
              <a:spcBef>
                <a:spcPts val="0"/>
              </a:spcBef>
              <a:spcAft>
                <a:spcPts val="0"/>
              </a:spcAft>
              <a:buSzPts val="2700"/>
              <a:buNone/>
              <a:defRPr sz="2700"/>
            </a:lvl9pPr>
          </a:lstStyle>
          <a:p>
            <a:endParaRPr/>
          </a:p>
        </p:txBody>
      </p:sp>
      <p:sp>
        <p:nvSpPr>
          <p:cNvPr id="92" name="Google Shape;92;p21"/>
          <p:cNvSpPr txBox="1">
            <a:spLocks noGrp="1"/>
          </p:cNvSpPr>
          <p:nvPr>
            <p:ph type="body" idx="1"/>
          </p:nvPr>
        </p:nvSpPr>
        <p:spPr>
          <a:xfrm>
            <a:off x="311718" y="2157698"/>
            <a:ext cx="2808263" cy="3934538"/>
          </a:xfrm>
          <a:prstGeom prst="rect">
            <a:avLst/>
          </a:prstGeom>
          <a:noFill/>
          <a:ln>
            <a:noFill/>
          </a:ln>
        </p:spPr>
        <p:txBody>
          <a:bodyPr spcFirstLastPara="1" wrap="square" lIns="101375" tIns="101375" rIns="101375" bIns="101375" anchor="t" anchorCtr="0">
            <a:normAutofit/>
          </a:bodyPr>
          <a:lstStyle>
            <a:lvl1pPr marL="457200" lvl="0" indent="-311150" algn="l">
              <a:lnSpc>
                <a:spcPct val="115000"/>
              </a:lnSpc>
              <a:spcBef>
                <a:spcPts val="0"/>
              </a:spcBef>
              <a:spcAft>
                <a:spcPts val="0"/>
              </a:spcAft>
              <a:buSzPts val="1300"/>
              <a:buChar char="●"/>
              <a:defRPr sz="1300"/>
            </a:lvl1pPr>
            <a:lvl2pPr marL="914400" lvl="1" indent="-311150" algn="l">
              <a:lnSpc>
                <a:spcPct val="115000"/>
              </a:lnSpc>
              <a:spcBef>
                <a:spcPts val="0"/>
              </a:spcBef>
              <a:spcAft>
                <a:spcPts val="0"/>
              </a:spcAft>
              <a:buSzPts val="1300"/>
              <a:buChar char="○"/>
              <a:defRPr sz="1300"/>
            </a:lvl2pPr>
            <a:lvl3pPr marL="1371600" lvl="2" indent="-311150" algn="l">
              <a:lnSpc>
                <a:spcPct val="115000"/>
              </a:lnSpc>
              <a:spcBef>
                <a:spcPts val="0"/>
              </a:spcBef>
              <a:spcAft>
                <a:spcPts val="0"/>
              </a:spcAft>
              <a:buSzPts val="1300"/>
              <a:buChar char="■"/>
              <a:defRPr sz="1300"/>
            </a:lvl3pPr>
            <a:lvl4pPr marL="1828800" lvl="3" indent="-311150" algn="l">
              <a:lnSpc>
                <a:spcPct val="115000"/>
              </a:lnSpc>
              <a:spcBef>
                <a:spcPts val="0"/>
              </a:spcBef>
              <a:spcAft>
                <a:spcPts val="0"/>
              </a:spcAft>
              <a:buSzPts val="1300"/>
              <a:buChar char="●"/>
              <a:defRPr sz="1300"/>
            </a:lvl4pPr>
            <a:lvl5pPr marL="2286000" lvl="4" indent="-311150" algn="l">
              <a:lnSpc>
                <a:spcPct val="115000"/>
              </a:lnSpc>
              <a:spcBef>
                <a:spcPts val="0"/>
              </a:spcBef>
              <a:spcAft>
                <a:spcPts val="0"/>
              </a:spcAft>
              <a:buSzPts val="1300"/>
              <a:buChar char="○"/>
              <a:defRPr sz="1300"/>
            </a:lvl5pPr>
            <a:lvl6pPr marL="2743200" lvl="5" indent="-311150" algn="l">
              <a:lnSpc>
                <a:spcPct val="115000"/>
              </a:lnSpc>
              <a:spcBef>
                <a:spcPts val="0"/>
              </a:spcBef>
              <a:spcAft>
                <a:spcPts val="0"/>
              </a:spcAft>
              <a:buSzPts val="1300"/>
              <a:buChar char="■"/>
              <a:defRPr sz="1300"/>
            </a:lvl6pPr>
            <a:lvl7pPr marL="3200400" lvl="6" indent="-311150" algn="l">
              <a:lnSpc>
                <a:spcPct val="115000"/>
              </a:lnSpc>
              <a:spcBef>
                <a:spcPts val="0"/>
              </a:spcBef>
              <a:spcAft>
                <a:spcPts val="0"/>
              </a:spcAft>
              <a:buSzPts val="1300"/>
              <a:buChar char="●"/>
              <a:defRPr sz="1300"/>
            </a:lvl7pPr>
            <a:lvl8pPr marL="3657600" lvl="7" indent="-311150" algn="l">
              <a:lnSpc>
                <a:spcPct val="115000"/>
              </a:lnSpc>
              <a:spcBef>
                <a:spcPts val="0"/>
              </a:spcBef>
              <a:spcAft>
                <a:spcPts val="0"/>
              </a:spcAft>
              <a:buSzPts val="1300"/>
              <a:buChar char="○"/>
              <a:defRPr sz="1300"/>
            </a:lvl8pPr>
            <a:lvl9pPr marL="4114800" lvl="8" indent="-311150" algn="l">
              <a:lnSpc>
                <a:spcPct val="115000"/>
              </a:lnSpc>
              <a:spcBef>
                <a:spcPts val="0"/>
              </a:spcBef>
              <a:spcAft>
                <a:spcPts val="0"/>
              </a:spcAft>
              <a:buSzPts val="1300"/>
              <a:buChar char="■"/>
              <a:defRPr sz="1300"/>
            </a:lvl9pPr>
          </a:lstStyle>
          <a:p>
            <a:endParaRPr/>
          </a:p>
        </p:txBody>
      </p:sp>
      <p:sp>
        <p:nvSpPr>
          <p:cNvPr id="93" name="Google Shape;93;p21"/>
          <p:cNvSpPr txBox="1">
            <a:spLocks noGrp="1"/>
          </p:cNvSpPr>
          <p:nvPr>
            <p:ph type="sldNum" idx="12"/>
          </p:nvPr>
        </p:nvSpPr>
        <p:spPr>
          <a:xfrm>
            <a:off x="8472945" y="6217890"/>
            <a:ext cx="548672" cy="524714"/>
          </a:xfrm>
          <a:prstGeom prst="rect">
            <a:avLst/>
          </a:prstGeom>
          <a:noFill/>
          <a:ln>
            <a:noFill/>
          </a:ln>
        </p:spPr>
        <p:txBody>
          <a:bodyPr spcFirstLastPara="1" wrap="square" lIns="101375" tIns="101375" rIns="101375" bIns="101375"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94"/>
        <p:cNvGrpSpPr/>
        <p:nvPr/>
      </p:nvGrpSpPr>
      <p:grpSpPr>
        <a:xfrm>
          <a:off x="0" y="0"/>
          <a:ext cx="0" cy="0"/>
          <a:chOff x="0" y="0"/>
          <a:chExt cx="0" cy="0"/>
        </a:xfrm>
      </p:grpSpPr>
      <p:sp>
        <p:nvSpPr>
          <p:cNvPr id="95" name="Google Shape;95;p22"/>
          <p:cNvSpPr txBox="1">
            <a:spLocks noGrp="1"/>
          </p:cNvSpPr>
          <p:nvPr>
            <p:ph type="title"/>
          </p:nvPr>
        </p:nvSpPr>
        <p:spPr>
          <a:xfrm>
            <a:off x="490278" y="705230"/>
            <a:ext cx="5678540" cy="5447718"/>
          </a:xfrm>
          <a:prstGeom prst="rect">
            <a:avLst/>
          </a:prstGeom>
          <a:noFill/>
          <a:ln>
            <a:noFill/>
          </a:ln>
        </p:spPr>
        <p:txBody>
          <a:bodyPr spcFirstLastPara="1" wrap="square" lIns="101375" tIns="101375" rIns="101375" bIns="101375" anchor="ctr" anchorCtr="0">
            <a:norm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96" name="Google Shape;96;p22"/>
          <p:cNvSpPr txBox="1">
            <a:spLocks noGrp="1"/>
          </p:cNvSpPr>
          <p:nvPr>
            <p:ph type="sldNum" idx="12"/>
          </p:nvPr>
        </p:nvSpPr>
        <p:spPr>
          <a:xfrm>
            <a:off x="8472945" y="6217890"/>
            <a:ext cx="548672" cy="524714"/>
          </a:xfrm>
          <a:prstGeom prst="rect">
            <a:avLst/>
          </a:prstGeom>
          <a:noFill/>
          <a:ln>
            <a:noFill/>
          </a:ln>
        </p:spPr>
        <p:txBody>
          <a:bodyPr spcFirstLastPara="1" wrap="square" lIns="101375" tIns="101375" rIns="101375" bIns="101375"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p23"/>
          <p:cNvSpPr txBox="1">
            <a:spLocks noGrp="1"/>
          </p:cNvSpPr>
          <p:nvPr>
            <p:ph type="body" idx="1"/>
          </p:nvPr>
        </p:nvSpPr>
        <p:spPr>
          <a:xfrm>
            <a:off x="311718" y="5641009"/>
            <a:ext cx="5999124" cy="806938"/>
          </a:xfrm>
          <a:prstGeom prst="rect">
            <a:avLst/>
          </a:prstGeom>
          <a:noFill/>
          <a:ln>
            <a:noFill/>
          </a:ln>
        </p:spPr>
        <p:txBody>
          <a:bodyPr spcFirstLastPara="1" wrap="square" lIns="101375" tIns="101375" rIns="101375" bIns="101375" anchor="ctr" anchorCtr="0">
            <a:normAutofit/>
          </a:bodyPr>
          <a:lstStyle>
            <a:lvl1pPr marL="457200" lvl="0" indent="-228600" algn="l">
              <a:lnSpc>
                <a:spcPct val="100000"/>
              </a:lnSpc>
              <a:spcBef>
                <a:spcPts val="0"/>
              </a:spcBef>
              <a:spcAft>
                <a:spcPts val="0"/>
              </a:spcAft>
              <a:buSzPts val="2300"/>
              <a:buFont typeface="Oswald"/>
              <a:buNone/>
              <a:defRPr sz="2300">
                <a:latin typeface="Oswald"/>
                <a:ea typeface="Oswald"/>
                <a:cs typeface="Oswald"/>
                <a:sym typeface="Oswald"/>
              </a:defRPr>
            </a:lvl1pPr>
          </a:lstStyle>
          <a:p>
            <a:endParaRPr/>
          </a:p>
        </p:txBody>
      </p:sp>
      <p:sp>
        <p:nvSpPr>
          <p:cNvPr id="99" name="Google Shape;99;p23"/>
          <p:cNvSpPr txBox="1">
            <a:spLocks noGrp="1"/>
          </p:cNvSpPr>
          <p:nvPr>
            <p:ph type="sldNum" idx="12"/>
          </p:nvPr>
        </p:nvSpPr>
        <p:spPr>
          <a:xfrm>
            <a:off x="8472945" y="6217890"/>
            <a:ext cx="548672" cy="524714"/>
          </a:xfrm>
          <a:prstGeom prst="rect">
            <a:avLst/>
          </a:prstGeom>
          <a:noFill/>
          <a:ln>
            <a:noFill/>
          </a:ln>
        </p:spPr>
        <p:txBody>
          <a:bodyPr spcFirstLastPara="1" wrap="square" lIns="101375" tIns="101375" rIns="101375" bIns="101375"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0"/>
        <p:cNvGrpSpPr/>
        <p:nvPr/>
      </p:nvGrpSpPr>
      <p:grpSpPr>
        <a:xfrm>
          <a:off x="0" y="0"/>
          <a:ext cx="0" cy="0"/>
          <a:chOff x="0" y="0"/>
          <a:chExt cx="0" cy="0"/>
        </a:xfrm>
      </p:grpSpPr>
      <p:cxnSp>
        <p:nvCxnSpPr>
          <p:cNvPr id="101" name="Google Shape;101;p24"/>
          <p:cNvCxnSpPr/>
          <p:nvPr/>
        </p:nvCxnSpPr>
        <p:spPr>
          <a:xfrm>
            <a:off x="413298" y="3984538"/>
            <a:ext cx="910511" cy="0"/>
          </a:xfrm>
          <a:prstGeom prst="straightConnector1">
            <a:avLst/>
          </a:prstGeom>
          <a:noFill/>
          <a:ln w="28575" cap="flat" cmpd="sng">
            <a:solidFill>
              <a:schemeClr val="dk1"/>
            </a:solidFill>
            <a:prstDash val="lgDash"/>
            <a:round/>
            <a:headEnd type="none" w="sm" len="sm"/>
            <a:tailEnd type="none" w="sm" len="sm"/>
          </a:ln>
        </p:spPr>
      </p:cxnSp>
      <p:sp>
        <p:nvSpPr>
          <p:cNvPr id="102" name="Google Shape;102;p24"/>
          <p:cNvSpPr txBox="1">
            <a:spLocks noGrp="1"/>
          </p:cNvSpPr>
          <p:nvPr>
            <p:ph type="title" hasCustomPrompt="1"/>
          </p:nvPr>
        </p:nvSpPr>
        <p:spPr>
          <a:xfrm>
            <a:off x="311718" y="1474897"/>
            <a:ext cx="8520964" cy="2618127"/>
          </a:xfrm>
          <a:prstGeom prst="rect">
            <a:avLst/>
          </a:prstGeom>
          <a:noFill/>
          <a:ln>
            <a:noFill/>
          </a:ln>
        </p:spPr>
        <p:txBody>
          <a:bodyPr spcFirstLastPara="1" wrap="square" lIns="101375" tIns="101375" rIns="101375" bIns="101375" anchor="b" anchorCtr="0">
            <a:normAutofit/>
          </a:bodyPr>
          <a:lstStyle>
            <a:lvl1pPr lvl="0" algn="l">
              <a:lnSpc>
                <a:spcPct val="100000"/>
              </a:lnSpc>
              <a:spcBef>
                <a:spcPts val="0"/>
              </a:spcBef>
              <a:spcAft>
                <a:spcPts val="0"/>
              </a:spcAft>
              <a:buSzPts val="13300"/>
              <a:buNone/>
              <a:defRPr sz="13300"/>
            </a:lvl1pPr>
            <a:lvl2pPr lvl="1" algn="l">
              <a:lnSpc>
                <a:spcPct val="100000"/>
              </a:lnSpc>
              <a:spcBef>
                <a:spcPts val="0"/>
              </a:spcBef>
              <a:spcAft>
                <a:spcPts val="0"/>
              </a:spcAft>
              <a:buSzPts val="13300"/>
              <a:buNone/>
              <a:defRPr sz="13300"/>
            </a:lvl2pPr>
            <a:lvl3pPr lvl="2" algn="l">
              <a:lnSpc>
                <a:spcPct val="100000"/>
              </a:lnSpc>
              <a:spcBef>
                <a:spcPts val="0"/>
              </a:spcBef>
              <a:spcAft>
                <a:spcPts val="0"/>
              </a:spcAft>
              <a:buSzPts val="13300"/>
              <a:buNone/>
              <a:defRPr sz="13300"/>
            </a:lvl3pPr>
            <a:lvl4pPr lvl="3" algn="l">
              <a:lnSpc>
                <a:spcPct val="100000"/>
              </a:lnSpc>
              <a:spcBef>
                <a:spcPts val="0"/>
              </a:spcBef>
              <a:spcAft>
                <a:spcPts val="0"/>
              </a:spcAft>
              <a:buSzPts val="13300"/>
              <a:buNone/>
              <a:defRPr sz="13300"/>
            </a:lvl4pPr>
            <a:lvl5pPr lvl="4" algn="l">
              <a:lnSpc>
                <a:spcPct val="100000"/>
              </a:lnSpc>
              <a:spcBef>
                <a:spcPts val="0"/>
              </a:spcBef>
              <a:spcAft>
                <a:spcPts val="0"/>
              </a:spcAft>
              <a:buSzPts val="13300"/>
              <a:buNone/>
              <a:defRPr sz="13300"/>
            </a:lvl5pPr>
            <a:lvl6pPr lvl="5" algn="l">
              <a:lnSpc>
                <a:spcPct val="100000"/>
              </a:lnSpc>
              <a:spcBef>
                <a:spcPts val="0"/>
              </a:spcBef>
              <a:spcAft>
                <a:spcPts val="0"/>
              </a:spcAft>
              <a:buSzPts val="13300"/>
              <a:buNone/>
              <a:defRPr sz="13300"/>
            </a:lvl6pPr>
            <a:lvl7pPr lvl="6" algn="l">
              <a:lnSpc>
                <a:spcPct val="100000"/>
              </a:lnSpc>
              <a:spcBef>
                <a:spcPts val="0"/>
              </a:spcBef>
              <a:spcAft>
                <a:spcPts val="0"/>
              </a:spcAft>
              <a:buSzPts val="13300"/>
              <a:buNone/>
              <a:defRPr sz="13300"/>
            </a:lvl7pPr>
            <a:lvl8pPr lvl="7" algn="l">
              <a:lnSpc>
                <a:spcPct val="100000"/>
              </a:lnSpc>
              <a:spcBef>
                <a:spcPts val="0"/>
              </a:spcBef>
              <a:spcAft>
                <a:spcPts val="0"/>
              </a:spcAft>
              <a:buSzPts val="13300"/>
              <a:buNone/>
              <a:defRPr sz="13300"/>
            </a:lvl8pPr>
            <a:lvl9pPr lvl="8" algn="l">
              <a:lnSpc>
                <a:spcPct val="100000"/>
              </a:lnSpc>
              <a:spcBef>
                <a:spcPts val="0"/>
              </a:spcBef>
              <a:spcAft>
                <a:spcPts val="0"/>
              </a:spcAft>
              <a:buSzPts val="13300"/>
              <a:buNone/>
              <a:defRPr sz="13300"/>
            </a:lvl9pPr>
          </a:lstStyle>
          <a:p>
            <a:r>
              <a:t>xx%</a:t>
            </a:r>
          </a:p>
        </p:txBody>
      </p:sp>
      <p:sp>
        <p:nvSpPr>
          <p:cNvPr id="103" name="Google Shape;103;p24"/>
          <p:cNvSpPr txBox="1">
            <a:spLocks noGrp="1"/>
          </p:cNvSpPr>
          <p:nvPr>
            <p:ph type="body" idx="1"/>
          </p:nvPr>
        </p:nvSpPr>
        <p:spPr>
          <a:xfrm>
            <a:off x="311718" y="4203148"/>
            <a:ext cx="8520964" cy="1734441"/>
          </a:xfrm>
          <a:prstGeom prst="rect">
            <a:avLst/>
          </a:prstGeom>
          <a:noFill/>
          <a:ln>
            <a:noFill/>
          </a:ln>
        </p:spPr>
        <p:txBody>
          <a:bodyPr spcFirstLastPara="1" wrap="square" lIns="101375" tIns="101375" rIns="101375" bIns="101375" anchor="t" anchorCtr="0">
            <a:normAutofit/>
          </a:bodyPr>
          <a:lstStyle>
            <a:lvl1pPr marL="457200" lvl="0" indent="-355600" algn="l">
              <a:lnSpc>
                <a:spcPct val="115000"/>
              </a:lnSpc>
              <a:spcBef>
                <a:spcPts val="0"/>
              </a:spcBef>
              <a:spcAft>
                <a:spcPts val="0"/>
              </a:spcAft>
              <a:buSzPts val="2000"/>
              <a:buChar char="●"/>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104" name="Google Shape;104;p24"/>
          <p:cNvSpPr txBox="1">
            <a:spLocks noGrp="1"/>
          </p:cNvSpPr>
          <p:nvPr>
            <p:ph type="sldNum" idx="12"/>
          </p:nvPr>
        </p:nvSpPr>
        <p:spPr>
          <a:xfrm>
            <a:off x="8472945" y="6217890"/>
            <a:ext cx="548672" cy="524714"/>
          </a:xfrm>
          <a:prstGeom prst="rect">
            <a:avLst/>
          </a:prstGeom>
          <a:noFill/>
          <a:ln>
            <a:noFill/>
          </a:ln>
        </p:spPr>
        <p:txBody>
          <a:bodyPr spcFirstLastPara="1" wrap="square" lIns="101375" tIns="101375" rIns="101375" bIns="101375"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628686" y="365141"/>
            <a:ext cx="7887153" cy="1325665"/>
          </a:xfrm>
          <a:prstGeom prst="rect">
            <a:avLst/>
          </a:prstGeom>
          <a:noFill/>
          <a:ln>
            <a:noFill/>
          </a:ln>
        </p:spPr>
        <p:txBody>
          <a:bodyPr spcFirstLastPara="1" wrap="square" lIns="81025" tIns="40500" rIns="81025" bIns="40500" anchor="ctr" anchorCtr="0">
            <a:normAutofit/>
          </a:bodyPr>
          <a:lstStyle>
            <a:lvl1pPr lvl="0" algn="l">
              <a:lnSpc>
                <a:spcPct val="90000"/>
              </a:lnSpc>
              <a:spcBef>
                <a:spcPts val="0"/>
              </a:spcBef>
              <a:spcAft>
                <a:spcPts val="0"/>
              </a:spcAft>
              <a:buClr>
                <a:schemeClr val="dk1"/>
              </a:buClr>
              <a:buSzPts val="16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a:endParaRPr/>
          </a:p>
        </p:txBody>
      </p:sp>
      <p:sp>
        <p:nvSpPr>
          <p:cNvPr id="107" name="Google Shape;107;p25"/>
          <p:cNvSpPr txBox="1">
            <a:spLocks noGrp="1"/>
          </p:cNvSpPr>
          <p:nvPr>
            <p:ph type="body" idx="1"/>
          </p:nvPr>
        </p:nvSpPr>
        <p:spPr>
          <a:xfrm>
            <a:off x="628686" y="1825703"/>
            <a:ext cx="7887153" cy="4351479"/>
          </a:xfrm>
          <a:prstGeom prst="rect">
            <a:avLst/>
          </a:prstGeom>
          <a:noFill/>
          <a:ln>
            <a:noFill/>
          </a:ln>
        </p:spPr>
        <p:txBody>
          <a:bodyPr spcFirstLastPara="1" wrap="square" lIns="81025" tIns="40500" rIns="81025" bIns="40500" anchor="t" anchorCtr="0">
            <a:norm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1300"/>
              </a:spcBef>
              <a:spcAft>
                <a:spcPts val="0"/>
              </a:spcAft>
              <a:buClr>
                <a:schemeClr val="dk1"/>
              </a:buClr>
              <a:buSzPts val="1600"/>
              <a:buChar char="○"/>
              <a:defRPr/>
            </a:lvl2pPr>
            <a:lvl3pPr marL="1371600" lvl="2" indent="-330200" algn="l">
              <a:lnSpc>
                <a:spcPct val="90000"/>
              </a:lnSpc>
              <a:spcBef>
                <a:spcPts val="1300"/>
              </a:spcBef>
              <a:spcAft>
                <a:spcPts val="0"/>
              </a:spcAft>
              <a:buClr>
                <a:schemeClr val="dk1"/>
              </a:buClr>
              <a:buSzPts val="1600"/>
              <a:buChar char="■"/>
              <a:defRPr/>
            </a:lvl3pPr>
            <a:lvl4pPr marL="1828800" lvl="3" indent="-330200" algn="l">
              <a:lnSpc>
                <a:spcPct val="90000"/>
              </a:lnSpc>
              <a:spcBef>
                <a:spcPts val="1300"/>
              </a:spcBef>
              <a:spcAft>
                <a:spcPts val="0"/>
              </a:spcAft>
              <a:buClr>
                <a:schemeClr val="dk1"/>
              </a:buClr>
              <a:buSzPts val="1600"/>
              <a:buChar char="●"/>
              <a:defRPr/>
            </a:lvl4pPr>
            <a:lvl5pPr marL="2286000" lvl="4" indent="-330200" algn="l">
              <a:lnSpc>
                <a:spcPct val="90000"/>
              </a:lnSpc>
              <a:spcBef>
                <a:spcPts val="1300"/>
              </a:spcBef>
              <a:spcAft>
                <a:spcPts val="0"/>
              </a:spcAft>
              <a:buClr>
                <a:schemeClr val="dk1"/>
              </a:buClr>
              <a:buSzPts val="1600"/>
              <a:buChar char="○"/>
              <a:defRPr/>
            </a:lvl5pPr>
            <a:lvl6pPr marL="2743200" lvl="5" indent="-330200" algn="l">
              <a:lnSpc>
                <a:spcPct val="90000"/>
              </a:lnSpc>
              <a:spcBef>
                <a:spcPts val="1300"/>
              </a:spcBef>
              <a:spcAft>
                <a:spcPts val="0"/>
              </a:spcAft>
              <a:buClr>
                <a:schemeClr val="dk1"/>
              </a:buClr>
              <a:buSzPts val="1600"/>
              <a:buChar char="■"/>
              <a:defRPr/>
            </a:lvl6pPr>
            <a:lvl7pPr marL="3200400" lvl="6" indent="-330200" algn="l">
              <a:lnSpc>
                <a:spcPct val="90000"/>
              </a:lnSpc>
              <a:spcBef>
                <a:spcPts val="1300"/>
              </a:spcBef>
              <a:spcAft>
                <a:spcPts val="0"/>
              </a:spcAft>
              <a:buClr>
                <a:schemeClr val="dk1"/>
              </a:buClr>
              <a:buSzPts val="1600"/>
              <a:buChar char="●"/>
              <a:defRPr/>
            </a:lvl7pPr>
            <a:lvl8pPr marL="3657600" lvl="7" indent="-330200" algn="l">
              <a:lnSpc>
                <a:spcPct val="90000"/>
              </a:lnSpc>
              <a:spcBef>
                <a:spcPts val="1300"/>
              </a:spcBef>
              <a:spcAft>
                <a:spcPts val="0"/>
              </a:spcAft>
              <a:buClr>
                <a:schemeClr val="dk1"/>
              </a:buClr>
              <a:buSzPts val="1600"/>
              <a:buChar char="○"/>
              <a:defRPr/>
            </a:lvl8pPr>
            <a:lvl9pPr marL="4114800" lvl="8" indent="-330200" algn="l">
              <a:lnSpc>
                <a:spcPct val="90000"/>
              </a:lnSpc>
              <a:spcBef>
                <a:spcPts val="1300"/>
              </a:spcBef>
              <a:spcAft>
                <a:spcPts val="1300"/>
              </a:spcAft>
              <a:buClr>
                <a:schemeClr val="dk1"/>
              </a:buClr>
              <a:buSzPts val="1600"/>
              <a:buChar char="■"/>
              <a:defRPr/>
            </a:lvl9pPr>
          </a:lstStyle>
          <a:p>
            <a:endParaRPr/>
          </a:p>
        </p:txBody>
      </p:sp>
      <p:sp>
        <p:nvSpPr>
          <p:cNvPr id="108" name="Google Shape;108;p25"/>
          <p:cNvSpPr txBox="1">
            <a:spLocks noGrp="1"/>
          </p:cNvSpPr>
          <p:nvPr>
            <p:ph type="dt" idx="10"/>
          </p:nvPr>
        </p:nvSpPr>
        <p:spPr>
          <a:xfrm>
            <a:off x="628686" y="6356623"/>
            <a:ext cx="2057518" cy="365231"/>
          </a:xfrm>
          <a:prstGeom prst="rect">
            <a:avLst/>
          </a:prstGeom>
          <a:noFill/>
          <a:ln>
            <a:noFill/>
          </a:ln>
        </p:spPr>
        <p:txBody>
          <a:bodyPr spcFirstLastPara="1" wrap="square" lIns="81025" tIns="40500" rIns="81025" bIns="40500" anchor="ctr" anchorCtr="0">
            <a:noAutofit/>
          </a:bodyPr>
          <a:lstStyle>
            <a:lvl1pPr marR="0" lvl="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09" name="Google Shape;109;p25"/>
          <p:cNvSpPr txBox="1">
            <a:spLocks noGrp="1"/>
          </p:cNvSpPr>
          <p:nvPr>
            <p:ph type="ftr" idx="11"/>
          </p:nvPr>
        </p:nvSpPr>
        <p:spPr>
          <a:xfrm>
            <a:off x="3029124" y="6356623"/>
            <a:ext cx="3086277" cy="365231"/>
          </a:xfrm>
          <a:prstGeom prst="rect">
            <a:avLst/>
          </a:prstGeom>
          <a:noFill/>
          <a:ln>
            <a:noFill/>
          </a:ln>
        </p:spPr>
        <p:txBody>
          <a:bodyPr spcFirstLastPara="1" wrap="square" lIns="81025" tIns="40500" rIns="81025" bIns="40500" anchor="ctr" anchorCtr="0">
            <a:noAutofit/>
          </a:bodyPr>
          <a:lstStyle>
            <a:lvl1pPr marR="0" lvl="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10" name="Google Shape;110;p25"/>
          <p:cNvSpPr txBox="1">
            <a:spLocks noGrp="1"/>
          </p:cNvSpPr>
          <p:nvPr>
            <p:ph type="sldNum" idx="12"/>
          </p:nvPr>
        </p:nvSpPr>
        <p:spPr>
          <a:xfrm>
            <a:off x="6458321" y="6356623"/>
            <a:ext cx="2057518" cy="365231"/>
          </a:xfrm>
          <a:prstGeom prst="rect">
            <a:avLst/>
          </a:prstGeom>
          <a:noFill/>
          <a:ln>
            <a:noFill/>
          </a:ln>
        </p:spPr>
        <p:txBody>
          <a:bodyPr spcFirstLastPara="1" wrap="square" lIns="81025" tIns="40500" rIns="81025" bIns="405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628686" y="365141"/>
            <a:ext cx="7887153" cy="1325665"/>
          </a:xfrm>
          <a:prstGeom prst="rect">
            <a:avLst/>
          </a:prstGeom>
          <a:noFill/>
          <a:ln>
            <a:noFill/>
          </a:ln>
        </p:spPr>
        <p:txBody>
          <a:bodyPr spcFirstLastPara="1" wrap="square" lIns="81025" tIns="40500" rIns="81025" bIns="40500" anchor="ctr" anchorCtr="0">
            <a:normAutofit/>
          </a:bodyPr>
          <a:lstStyle>
            <a:lvl1pPr lvl="0" algn="l">
              <a:lnSpc>
                <a:spcPct val="90000"/>
              </a:lnSpc>
              <a:spcBef>
                <a:spcPts val="0"/>
              </a:spcBef>
              <a:spcAft>
                <a:spcPts val="0"/>
              </a:spcAft>
              <a:buClr>
                <a:schemeClr val="dk1"/>
              </a:buClr>
              <a:buSzPts val="1600"/>
              <a:buNone/>
              <a:defRPr/>
            </a:lvl1pPr>
            <a:lvl2pPr lvl="1" algn="l">
              <a:lnSpc>
                <a:spcPct val="100000"/>
              </a:lnSpc>
              <a:spcBef>
                <a:spcPts val="0"/>
              </a:spcBef>
              <a:spcAft>
                <a:spcPts val="0"/>
              </a:spcAft>
              <a:buSzPts val="3400"/>
              <a:buNone/>
              <a:defRPr/>
            </a:lvl2pPr>
            <a:lvl3pPr lvl="2" algn="l">
              <a:lnSpc>
                <a:spcPct val="100000"/>
              </a:lnSpc>
              <a:spcBef>
                <a:spcPts val="0"/>
              </a:spcBef>
              <a:spcAft>
                <a:spcPts val="0"/>
              </a:spcAft>
              <a:buSzPts val="3400"/>
              <a:buNone/>
              <a:defRPr/>
            </a:lvl3pPr>
            <a:lvl4pPr lvl="3" algn="l">
              <a:lnSpc>
                <a:spcPct val="100000"/>
              </a:lnSpc>
              <a:spcBef>
                <a:spcPts val="0"/>
              </a:spcBef>
              <a:spcAft>
                <a:spcPts val="0"/>
              </a:spcAft>
              <a:buSzPts val="3400"/>
              <a:buNone/>
              <a:defRPr/>
            </a:lvl4pPr>
            <a:lvl5pPr lvl="4" algn="l">
              <a:lnSpc>
                <a:spcPct val="100000"/>
              </a:lnSpc>
              <a:spcBef>
                <a:spcPts val="0"/>
              </a:spcBef>
              <a:spcAft>
                <a:spcPts val="0"/>
              </a:spcAft>
              <a:buSzPts val="3400"/>
              <a:buNone/>
              <a:defRPr/>
            </a:lvl5pPr>
            <a:lvl6pPr lvl="5" algn="l">
              <a:lnSpc>
                <a:spcPct val="100000"/>
              </a:lnSpc>
              <a:spcBef>
                <a:spcPts val="0"/>
              </a:spcBef>
              <a:spcAft>
                <a:spcPts val="0"/>
              </a:spcAft>
              <a:buSzPts val="3400"/>
              <a:buNone/>
              <a:defRPr/>
            </a:lvl6pPr>
            <a:lvl7pPr lvl="6" algn="l">
              <a:lnSpc>
                <a:spcPct val="100000"/>
              </a:lnSpc>
              <a:spcBef>
                <a:spcPts val="0"/>
              </a:spcBef>
              <a:spcAft>
                <a:spcPts val="0"/>
              </a:spcAft>
              <a:buSzPts val="3400"/>
              <a:buNone/>
              <a:defRPr/>
            </a:lvl7pPr>
            <a:lvl8pPr lvl="7" algn="l">
              <a:lnSpc>
                <a:spcPct val="100000"/>
              </a:lnSpc>
              <a:spcBef>
                <a:spcPts val="0"/>
              </a:spcBef>
              <a:spcAft>
                <a:spcPts val="0"/>
              </a:spcAft>
              <a:buSzPts val="3400"/>
              <a:buNone/>
              <a:defRPr/>
            </a:lvl8pPr>
            <a:lvl9pPr lvl="8" algn="l">
              <a:lnSpc>
                <a:spcPct val="100000"/>
              </a:lnSpc>
              <a:spcBef>
                <a:spcPts val="0"/>
              </a:spcBef>
              <a:spcAft>
                <a:spcPts val="0"/>
              </a:spcAft>
              <a:buSzPts val="3400"/>
              <a:buNone/>
              <a:defRPr/>
            </a:lvl9pPr>
          </a:lstStyle>
          <a:p>
            <a:endParaRPr/>
          </a:p>
        </p:txBody>
      </p:sp>
      <p:sp>
        <p:nvSpPr>
          <p:cNvPr id="113" name="Google Shape;113;p26"/>
          <p:cNvSpPr txBox="1">
            <a:spLocks noGrp="1"/>
          </p:cNvSpPr>
          <p:nvPr>
            <p:ph type="body" idx="1"/>
          </p:nvPr>
        </p:nvSpPr>
        <p:spPr>
          <a:xfrm>
            <a:off x="628686" y="1825703"/>
            <a:ext cx="3886423" cy="4351479"/>
          </a:xfrm>
          <a:prstGeom prst="rect">
            <a:avLst/>
          </a:prstGeom>
          <a:noFill/>
          <a:ln>
            <a:noFill/>
          </a:ln>
        </p:spPr>
        <p:txBody>
          <a:bodyPr spcFirstLastPara="1" wrap="square" lIns="81025" tIns="40500" rIns="81025" bIns="40500" anchor="t" anchorCtr="0">
            <a:norm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1300"/>
              </a:spcBef>
              <a:spcAft>
                <a:spcPts val="0"/>
              </a:spcAft>
              <a:buClr>
                <a:schemeClr val="dk1"/>
              </a:buClr>
              <a:buSzPts val="1600"/>
              <a:buChar char="○"/>
              <a:defRPr/>
            </a:lvl2pPr>
            <a:lvl3pPr marL="1371600" lvl="2" indent="-330200" algn="l">
              <a:lnSpc>
                <a:spcPct val="90000"/>
              </a:lnSpc>
              <a:spcBef>
                <a:spcPts val="1300"/>
              </a:spcBef>
              <a:spcAft>
                <a:spcPts val="0"/>
              </a:spcAft>
              <a:buClr>
                <a:schemeClr val="dk1"/>
              </a:buClr>
              <a:buSzPts val="1600"/>
              <a:buChar char="■"/>
              <a:defRPr/>
            </a:lvl3pPr>
            <a:lvl4pPr marL="1828800" lvl="3" indent="-330200" algn="l">
              <a:lnSpc>
                <a:spcPct val="90000"/>
              </a:lnSpc>
              <a:spcBef>
                <a:spcPts val="1300"/>
              </a:spcBef>
              <a:spcAft>
                <a:spcPts val="0"/>
              </a:spcAft>
              <a:buClr>
                <a:schemeClr val="dk1"/>
              </a:buClr>
              <a:buSzPts val="1600"/>
              <a:buChar char="●"/>
              <a:defRPr/>
            </a:lvl4pPr>
            <a:lvl5pPr marL="2286000" lvl="4" indent="-330200" algn="l">
              <a:lnSpc>
                <a:spcPct val="90000"/>
              </a:lnSpc>
              <a:spcBef>
                <a:spcPts val="1300"/>
              </a:spcBef>
              <a:spcAft>
                <a:spcPts val="0"/>
              </a:spcAft>
              <a:buClr>
                <a:schemeClr val="dk1"/>
              </a:buClr>
              <a:buSzPts val="1600"/>
              <a:buChar char="○"/>
              <a:defRPr/>
            </a:lvl5pPr>
            <a:lvl6pPr marL="2743200" lvl="5" indent="-330200" algn="l">
              <a:lnSpc>
                <a:spcPct val="90000"/>
              </a:lnSpc>
              <a:spcBef>
                <a:spcPts val="1300"/>
              </a:spcBef>
              <a:spcAft>
                <a:spcPts val="0"/>
              </a:spcAft>
              <a:buClr>
                <a:schemeClr val="dk1"/>
              </a:buClr>
              <a:buSzPts val="1600"/>
              <a:buChar char="■"/>
              <a:defRPr/>
            </a:lvl6pPr>
            <a:lvl7pPr marL="3200400" lvl="6" indent="-330200" algn="l">
              <a:lnSpc>
                <a:spcPct val="90000"/>
              </a:lnSpc>
              <a:spcBef>
                <a:spcPts val="1300"/>
              </a:spcBef>
              <a:spcAft>
                <a:spcPts val="0"/>
              </a:spcAft>
              <a:buClr>
                <a:schemeClr val="dk1"/>
              </a:buClr>
              <a:buSzPts val="1600"/>
              <a:buChar char="●"/>
              <a:defRPr/>
            </a:lvl7pPr>
            <a:lvl8pPr marL="3657600" lvl="7" indent="-330200" algn="l">
              <a:lnSpc>
                <a:spcPct val="90000"/>
              </a:lnSpc>
              <a:spcBef>
                <a:spcPts val="1300"/>
              </a:spcBef>
              <a:spcAft>
                <a:spcPts val="0"/>
              </a:spcAft>
              <a:buClr>
                <a:schemeClr val="dk1"/>
              </a:buClr>
              <a:buSzPts val="1600"/>
              <a:buChar char="○"/>
              <a:defRPr/>
            </a:lvl8pPr>
            <a:lvl9pPr marL="4114800" lvl="8" indent="-330200" algn="l">
              <a:lnSpc>
                <a:spcPct val="90000"/>
              </a:lnSpc>
              <a:spcBef>
                <a:spcPts val="1300"/>
              </a:spcBef>
              <a:spcAft>
                <a:spcPts val="1300"/>
              </a:spcAft>
              <a:buClr>
                <a:schemeClr val="dk1"/>
              </a:buClr>
              <a:buSzPts val="1600"/>
              <a:buChar char="■"/>
              <a:defRPr/>
            </a:lvl9pPr>
          </a:lstStyle>
          <a:p>
            <a:endParaRPr/>
          </a:p>
        </p:txBody>
      </p:sp>
      <p:sp>
        <p:nvSpPr>
          <p:cNvPr id="114" name="Google Shape;114;p26"/>
          <p:cNvSpPr txBox="1">
            <a:spLocks noGrp="1"/>
          </p:cNvSpPr>
          <p:nvPr>
            <p:ph type="body" idx="2"/>
          </p:nvPr>
        </p:nvSpPr>
        <p:spPr>
          <a:xfrm>
            <a:off x="4629416" y="1825703"/>
            <a:ext cx="3886423" cy="4351479"/>
          </a:xfrm>
          <a:prstGeom prst="rect">
            <a:avLst/>
          </a:prstGeom>
          <a:noFill/>
          <a:ln>
            <a:noFill/>
          </a:ln>
        </p:spPr>
        <p:txBody>
          <a:bodyPr spcFirstLastPara="1" wrap="square" lIns="81025" tIns="40500" rIns="81025" bIns="40500" anchor="t" anchorCtr="0">
            <a:normAutofit/>
          </a:bodyPr>
          <a:lstStyle>
            <a:lvl1pPr marL="457200" lvl="0" indent="-330200" algn="l">
              <a:lnSpc>
                <a:spcPct val="90000"/>
              </a:lnSpc>
              <a:spcBef>
                <a:spcPts val="900"/>
              </a:spcBef>
              <a:spcAft>
                <a:spcPts val="0"/>
              </a:spcAft>
              <a:buClr>
                <a:schemeClr val="dk1"/>
              </a:buClr>
              <a:buSzPts val="1600"/>
              <a:buChar char="●"/>
              <a:defRPr/>
            </a:lvl1pPr>
            <a:lvl2pPr marL="914400" lvl="1" indent="-330200" algn="l">
              <a:lnSpc>
                <a:spcPct val="90000"/>
              </a:lnSpc>
              <a:spcBef>
                <a:spcPts val="1300"/>
              </a:spcBef>
              <a:spcAft>
                <a:spcPts val="0"/>
              </a:spcAft>
              <a:buClr>
                <a:schemeClr val="dk1"/>
              </a:buClr>
              <a:buSzPts val="1600"/>
              <a:buChar char="○"/>
              <a:defRPr/>
            </a:lvl2pPr>
            <a:lvl3pPr marL="1371600" lvl="2" indent="-330200" algn="l">
              <a:lnSpc>
                <a:spcPct val="90000"/>
              </a:lnSpc>
              <a:spcBef>
                <a:spcPts val="1300"/>
              </a:spcBef>
              <a:spcAft>
                <a:spcPts val="0"/>
              </a:spcAft>
              <a:buClr>
                <a:schemeClr val="dk1"/>
              </a:buClr>
              <a:buSzPts val="1600"/>
              <a:buChar char="■"/>
              <a:defRPr/>
            </a:lvl3pPr>
            <a:lvl4pPr marL="1828800" lvl="3" indent="-330200" algn="l">
              <a:lnSpc>
                <a:spcPct val="90000"/>
              </a:lnSpc>
              <a:spcBef>
                <a:spcPts val="1300"/>
              </a:spcBef>
              <a:spcAft>
                <a:spcPts val="0"/>
              </a:spcAft>
              <a:buClr>
                <a:schemeClr val="dk1"/>
              </a:buClr>
              <a:buSzPts val="1600"/>
              <a:buChar char="●"/>
              <a:defRPr/>
            </a:lvl4pPr>
            <a:lvl5pPr marL="2286000" lvl="4" indent="-330200" algn="l">
              <a:lnSpc>
                <a:spcPct val="90000"/>
              </a:lnSpc>
              <a:spcBef>
                <a:spcPts val="1300"/>
              </a:spcBef>
              <a:spcAft>
                <a:spcPts val="0"/>
              </a:spcAft>
              <a:buClr>
                <a:schemeClr val="dk1"/>
              </a:buClr>
              <a:buSzPts val="1600"/>
              <a:buChar char="○"/>
              <a:defRPr/>
            </a:lvl5pPr>
            <a:lvl6pPr marL="2743200" lvl="5" indent="-330200" algn="l">
              <a:lnSpc>
                <a:spcPct val="90000"/>
              </a:lnSpc>
              <a:spcBef>
                <a:spcPts val="1300"/>
              </a:spcBef>
              <a:spcAft>
                <a:spcPts val="0"/>
              </a:spcAft>
              <a:buClr>
                <a:schemeClr val="dk1"/>
              </a:buClr>
              <a:buSzPts val="1600"/>
              <a:buChar char="■"/>
              <a:defRPr/>
            </a:lvl6pPr>
            <a:lvl7pPr marL="3200400" lvl="6" indent="-330200" algn="l">
              <a:lnSpc>
                <a:spcPct val="90000"/>
              </a:lnSpc>
              <a:spcBef>
                <a:spcPts val="1300"/>
              </a:spcBef>
              <a:spcAft>
                <a:spcPts val="0"/>
              </a:spcAft>
              <a:buClr>
                <a:schemeClr val="dk1"/>
              </a:buClr>
              <a:buSzPts val="1600"/>
              <a:buChar char="●"/>
              <a:defRPr/>
            </a:lvl7pPr>
            <a:lvl8pPr marL="3657600" lvl="7" indent="-330200" algn="l">
              <a:lnSpc>
                <a:spcPct val="90000"/>
              </a:lnSpc>
              <a:spcBef>
                <a:spcPts val="1300"/>
              </a:spcBef>
              <a:spcAft>
                <a:spcPts val="0"/>
              </a:spcAft>
              <a:buClr>
                <a:schemeClr val="dk1"/>
              </a:buClr>
              <a:buSzPts val="1600"/>
              <a:buChar char="○"/>
              <a:defRPr/>
            </a:lvl8pPr>
            <a:lvl9pPr marL="4114800" lvl="8" indent="-330200" algn="l">
              <a:lnSpc>
                <a:spcPct val="90000"/>
              </a:lnSpc>
              <a:spcBef>
                <a:spcPts val="1300"/>
              </a:spcBef>
              <a:spcAft>
                <a:spcPts val="1300"/>
              </a:spcAft>
              <a:buClr>
                <a:schemeClr val="dk1"/>
              </a:buClr>
              <a:buSzPts val="1600"/>
              <a:buChar char="■"/>
              <a:defRPr/>
            </a:lvl9pPr>
          </a:lstStyle>
          <a:p>
            <a:endParaRPr/>
          </a:p>
        </p:txBody>
      </p:sp>
      <p:sp>
        <p:nvSpPr>
          <p:cNvPr id="115" name="Google Shape;115;p26"/>
          <p:cNvSpPr txBox="1">
            <a:spLocks noGrp="1"/>
          </p:cNvSpPr>
          <p:nvPr>
            <p:ph type="dt" idx="10"/>
          </p:nvPr>
        </p:nvSpPr>
        <p:spPr>
          <a:xfrm>
            <a:off x="628686" y="6356623"/>
            <a:ext cx="2057518" cy="365231"/>
          </a:xfrm>
          <a:prstGeom prst="rect">
            <a:avLst/>
          </a:prstGeom>
          <a:noFill/>
          <a:ln>
            <a:noFill/>
          </a:ln>
        </p:spPr>
        <p:txBody>
          <a:bodyPr spcFirstLastPara="1" wrap="square" lIns="81025" tIns="40500" rIns="81025" bIns="40500" anchor="ctr" anchorCtr="0">
            <a:noAutofit/>
          </a:bodyPr>
          <a:lstStyle>
            <a:lvl1pPr marR="0" lvl="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16" name="Google Shape;116;p26"/>
          <p:cNvSpPr txBox="1">
            <a:spLocks noGrp="1"/>
          </p:cNvSpPr>
          <p:nvPr>
            <p:ph type="ftr" idx="11"/>
          </p:nvPr>
        </p:nvSpPr>
        <p:spPr>
          <a:xfrm>
            <a:off x="3029124" y="6356623"/>
            <a:ext cx="3086277" cy="365231"/>
          </a:xfrm>
          <a:prstGeom prst="rect">
            <a:avLst/>
          </a:prstGeom>
          <a:noFill/>
          <a:ln>
            <a:noFill/>
          </a:ln>
        </p:spPr>
        <p:txBody>
          <a:bodyPr spcFirstLastPara="1" wrap="square" lIns="81025" tIns="40500" rIns="81025" bIns="40500" anchor="ctr" anchorCtr="0">
            <a:noAutofit/>
          </a:bodyPr>
          <a:lstStyle>
            <a:lvl1pPr marR="0" lvl="0" algn="ct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endParaRPr/>
          </a:p>
        </p:txBody>
      </p:sp>
      <p:sp>
        <p:nvSpPr>
          <p:cNvPr id="117" name="Google Shape;117;p26"/>
          <p:cNvSpPr txBox="1">
            <a:spLocks noGrp="1"/>
          </p:cNvSpPr>
          <p:nvPr>
            <p:ph type="sldNum" idx="12"/>
          </p:nvPr>
        </p:nvSpPr>
        <p:spPr>
          <a:xfrm>
            <a:off x="6458321" y="6356623"/>
            <a:ext cx="2057518" cy="365231"/>
          </a:xfrm>
          <a:prstGeom prst="rect">
            <a:avLst/>
          </a:prstGeom>
          <a:noFill/>
          <a:ln>
            <a:noFill/>
          </a:ln>
        </p:spPr>
        <p:txBody>
          <a:bodyPr spcFirstLastPara="1" wrap="square" lIns="81025" tIns="40500" rIns="81025" bIns="40500" anchor="ctr" anchorCtr="0">
            <a:norm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18" y="496688"/>
            <a:ext cx="8520964" cy="978123"/>
          </a:xfrm>
          <a:prstGeom prst="rect">
            <a:avLst/>
          </a:prstGeom>
          <a:noFill/>
          <a:ln>
            <a:noFill/>
          </a:ln>
        </p:spPr>
        <p:txBody>
          <a:bodyPr spcFirstLastPara="1" wrap="square" lIns="101375" tIns="101375" rIns="101375" bIns="101375" anchor="b" anchorCtr="0">
            <a:normAutofit/>
          </a:bodyPr>
          <a:lstStyle>
            <a:lvl1pPr marR="0" lvl="0" algn="l" rtl="0">
              <a:lnSpc>
                <a:spcPct val="100000"/>
              </a:lnSpc>
              <a:spcBef>
                <a:spcPts val="0"/>
              </a:spcBef>
              <a:spcAft>
                <a:spcPts val="0"/>
              </a:spcAft>
              <a:buClr>
                <a:schemeClr val="dk2"/>
              </a:buClr>
              <a:buSzPts val="3400"/>
              <a:buFont typeface="Oswald"/>
              <a:buNone/>
              <a:defRPr sz="3400" b="0" i="0" u="none" strike="noStrike" cap="none">
                <a:solidFill>
                  <a:schemeClr val="dk2"/>
                </a:solidFill>
                <a:latin typeface="Oswald"/>
                <a:ea typeface="Oswald"/>
                <a:cs typeface="Oswald"/>
                <a:sym typeface="Oswald"/>
              </a:defRPr>
            </a:lvl1pPr>
            <a:lvl2pPr marR="0" lvl="1" algn="l" rtl="0">
              <a:lnSpc>
                <a:spcPct val="100000"/>
              </a:lnSpc>
              <a:spcBef>
                <a:spcPts val="0"/>
              </a:spcBef>
              <a:spcAft>
                <a:spcPts val="0"/>
              </a:spcAft>
              <a:buClr>
                <a:schemeClr val="dk2"/>
              </a:buClr>
              <a:buSzPts val="3400"/>
              <a:buFont typeface="Oswald"/>
              <a:buNone/>
              <a:defRPr sz="34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3400"/>
              <a:buFont typeface="Oswald"/>
              <a:buNone/>
              <a:defRPr sz="34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3400"/>
              <a:buFont typeface="Oswald"/>
              <a:buNone/>
              <a:defRPr sz="34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3400"/>
              <a:buFont typeface="Oswald"/>
              <a:buNone/>
              <a:defRPr sz="34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3400"/>
              <a:buFont typeface="Oswald"/>
              <a:buNone/>
              <a:defRPr sz="34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3400"/>
              <a:buFont typeface="Oswald"/>
              <a:buNone/>
              <a:defRPr sz="34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3400"/>
              <a:buFont typeface="Oswald"/>
              <a:buNone/>
              <a:defRPr sz="34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3400"/>
              <a:buFont typeface="Oswald"/>
              <a:buNone/>
              <a:defRPr sz="3400" b="0" i="0" u="none" strike="noStrike" cap="none">
                <a:solidFill>
                  <a:schemeClr val="dk2"/>
                </a:solidFill>
                <a:latin typeface="Oswald"/>
                <a:ea typeface="Oswald"/>
                <a:cs typeface="Oswald"/>
                <a:sym typeface="Oswald"/>
              </a:defRPr>
            </a:lvl9pPr>
          </a:lstStyle>
          <a:p>
            <a:endParaRPr/>
          </a:p>
        </p:txBody>
      </p:sp>
      <p:sp>
        <p:nvSpPr>
          <p:cNvPr id="52" name="Google Shape;52;p13"/>
          <p:cNvSpPr txBox="1">
            <a:spLocks noGrp="1"/>
          </p:cNvSpPr>
          <p:nvPr>
            <p:ph type="body" idx="1"/>
          </p:nvPr>
        </p:nvSpPr>
        <p:spPr>
          <a:xfrm>
            <a:off x="311718" y="1958518"/>
            <a:ext cx="8520964" cy="4133483"/>
          </a:xfrm>
          <a:prstGeom prst="rect">
            <a:avLst/>
          </a:prstGeom>
          <a:noFill/>
          <a:ln>
            <a:noFill/>
          </a:ln>
        </p:spPr>
        <p:txBody>
          <a:bodyPr spcFirstLastPara="1" wrap="square" lIns="101375" tIns="101375" rIns="101375" bIns="101375" anchor="t" anchorCtr="0">
            <a:normAutofit/>
          </a:bodyPr>
          <a:lstStyle>
            <a:lvl1pPr marL="457200" marR="0" lvl="0" indent="-355600" algn="l" rtl="0">
              <a:lnSpc>
                <a:spcPct val="115000"/>
              </a:lnSpc>
              <a:spcBef>
                <a:spcPts val="0"/>
              </a:spcBef>
              <a:spcAft>
                <a:spcPts val="0"/>
              </a:spcAft>
              <a:buClr>
                <a:schemeClr val="dk2"/>
              </a:buClr>
              <a:buSzPts val="2000"/>
              <a:buFont typeface="Source Code Pro"/>
              <a:buChar char="●"/>
              <a:defRPr sz="2000" b="0" i="0" u="none" strike="noStrike" cap="none">
                <a:solidFill>
                  <a:schemeClr val="dk2"/>
                </a:solidFill>
                <a:latin typeface="Source Code Pro"/>
                <a:ea typeface="Source Code Pro"/>
                <a:cs typeface="Source Code Pro"/>
                <a:sym typeface="Source Code Pro"/>
              </a:defRPr>
            </a:lvl1pPr>
            <a:lvl2pPr marL="914400" marR="0" lvl="1" indent="-330200" algn="l" rtl="0">
              <a:lnSpc>
                <a:spcPct val="115000"/>
              </a:lnSpc>
              <a:spcBef>
                <a:spcPts val="0"/>
              </a:spcBef>
              <a:spcAft>
                <a:spcPts val="0"/>
              </a:spcAft>
              <a:buClr>
                <a:schemeClr val="dk2"/>
              </a:buClr>
              <a:buSzPts val="1600"/>
              <a:buFont typeface="Source Code Pro"/>
              <a:buChar char="○"/>
              <a:defRPr sz="1600" b="0" i="0" u="none" strike="noStrike" cap="none">
                <a:solidFill>
                  <a:schemeClr val="dk2"/>
                </a:solidFill>
                <a:latin typeface="Source Code Pro"/>
                <a:ea typeface="Source Code Pro"/>
                <a:cs typeface="Source Code Pro"/>
                <a:sym typeface="Source Code Pro"/>
              </a:defRPr>
            </a:lvl2pPr>
            <a:lvl3pPr marL="1371600" marR="0" lvl="2" indent="-330200" algn="l" rtl="0">
              <a:lnSpc>
                <a:spcPct val="115000"/>
              </a:lnSpc>
              <a:spcBef>
                <a:spcPts val="0"/>
              </a:spcBef>
              <a:spcAft>
                <a:spcPts val="0"/>
              </a:spcAft>
              <a:buClr>
                <a:schemeClr val="dk2"/>
              </a:buClr>
              <a:buSzPts val="1600"/>
              <a:buFont typeface="Source Code Pro"/>
              <a:buChar char="■"/>
              <a:defRPr sz="1600" b="0" i="0" u="none" strike="noStrike" cap="none">
                <a:solidFill>
                  <a:schemeClr val="dk2"/>
                </a:solidFill>
                <a:latin typeface="Source Code Pro"/>
                <a:ea typeface="Source Code Pro"/>
                <a:cs typeface="Source Code Pro"/>
                <a:sym typeface="Source Code Pro"/>
              </a:defRPr>
            </a:lvl3pPr>
            <a:lvl4pPr marL="1828800" marR="0" lvl="3" indent="-330200" algn="l" rtl="0">
              <a:lnSpc>
                <a:spcPct val="115000"/>
              </a:lnSpc>
              <a:spcBef>
                <a:spcPts val="0"/>
              </a:spcBef>
              <a:spcAft>
                <a:spcPts val="0"/>
              </a:spcAft>
              <a:buClr>
                <a:schemeClr val="dk2"/>
              </a:buClr>
              <a:buSzPts val="1600"/>
              <a:buFont typeface="Source Code Pro"/>
              <a:buChar char="●"/>
              <a:defRPr sz="1600" b="0" i="0" u="none" strike="noStrike" cap="none">
                <a:solidFill>
                  <a:schemeClr val="dk2"/>
                </a:solidFill>
                <a:latin typeface="Source Code Pro"/>
                <a:ea typeface="Source Code Pro"/>
                <a:cs typeface="Source Code Pro"/>
                <a:sym typeface="Source Code Pro"/>
              </a:defRPr>
            </a:lvl4pPr>
            <a:lvl5pPr marL="2286000" marR="0" lvl="4" indent="-330200" algn="l" rtl="0">
              <a:lnSpc>
                <a:spcPct val="115000"/>
              </a:lnSpc>
              <a:spcBef>
                <a:spcPts val="0"/>
              </a:spcBef>
              <a:spcAft>
                <a:spcPts val="0"/>
              </a:spcAft>
              <a:buClr>
                <a:schemeClr val="dk2"/>
              </a:buClr>
              <a:buSzPts val="1600"/>
              <a:buFont typeface="Source Code Pro"/>
              <a:buChar char="○"/>
              <a:defRPr sz="1600" b="0" i="0" u="none" strike="noStrike" cap="none">
                <a:solidFill>
                  <a:schemeClr val="dk2"/>
                </a:solidFill>
                <a:latin typeface="Source Code Pro"/>
                <a:ea typeface="Source Code Pro"/>
                <a:cs typeface="Source Code Pro"/>
                <a:sym typeface="Source Code Pro"/>
              </a:defRPr>
            </a:lvl5pPr>
            <a:lvl6pPr marL="2743200" marR="0" lvl="5" indent="-330200" algn="l" rtl="0">
              <a:lnSpc>
                <a:spcPct val="115000"/>
              </a:lnSpc>
              <a:spcBef>
                <a:spcPts val="0"/>
              </a:spcBef>
              <a:spcAft>
                <a:spcPts val="0"/>
              </a:spcAft>
              <a:buClr>
                <a:schemeClr val="dk2"/>
              </a:buClr>
              <a:buSzPts val="1600"/>
              <a:buFont typeface="Source Code Pro"/>
              <a:buChar char="■"/>
              <a:defRPr sz="1600" b="0" i="0" u="none" strike="noStrike" cap="none">
                <a:solidFill>
                  <a:schemeClr val="dk2"/>
                </a:solidFill>
                <a:latin typeface="Source Code Pro"/>
                <a:ea typeface="Source Code Pro"/>
                <a:cs typeface="Source Code Pro"/>
                <a:sym typeface="Source Code Pro"/>
              </a:defRPr>
            </a:lvl6pPr>
            <a:lvl7pPr marL="3200400" marR="0" lvl="6" indent="-330200" algn="l" rtl="0">
              <a:lnSpc>
                <a:spcPct val="115000"/>
              </a:lnSpc>
              <a:spcBef>
                <a:spcPts val="0"/>
              </a:spcBef>
              <a:spcAft>
                <a:spcPts val="0"/>
              </a:spcAft>
              <a:buClr>
                <a:schemeClr val="dk2"/>
              </a:buClr>
              <a:buSzPts val="1600"/>
              <a:buFont typeface="Source Code Pro"/>
              <a:buChar char="●"/>
              <a:defRPr sz="1600" b="0" i="0" u="none" strike="noStrike" cap="none">
                <a:solidFill>
                  <a:schemeClr val="dk2"/>
                </a:solidFill>
                <a:latin typeface="Source Code Pro"/>
                <a:ea typeface="Source Code Pro"/>
                <a:cs typeface="Source Code Pro"/>
                <a:sym typeface="Source Code Pro"/>
              </a:defRPr>
            </a:lvl7pPr>
            <a:lvl8pPr marL="3657600" marR="0" lvl="7" indent="-330200" algn="l" rtl="0">
              <a:lnSpc>
                <a:spcPct val="115000"/>
              </a:lnSpc>
              <a:spcBef>
                <a:spcPts val="0"/>
              </a:spcBef>
              <a:spcAft>
                <a:spcPts val="0"/>
              </a:spcAft>
              <a:buClr>
                <a:schemeClr val="dk2"/>
              </a:buClr>
              <a:buSzPts val="1600"/>
              <a:buFont typeface="Source Code Pro"/>
              <a:buChar char="○"/>
              <a:defRPr sz="1600" b="0" i="0" u="none" strike="noStrike" cap="none">
                <a:solidFill>
                  <a:schemeClr val="dk2"/>
                </a:solidFill>
                <a:latin typeface="Source Code Pro"/>
                <a:ea typeface="Source Code Pro"/>
                <a:cs typeface="Source Code Pro"/>
                <a:sym typeface="Source Code Pro"/>
              </a:defRPr>
            </a:lvl8pPr>
            <a:lvl9pPr marL="4114800" marR="0" lvl="8" indent="-330200" algn="l" rtl="0">
              <a:lnSpc>
                <a:spcPct val="115000"/>
              </a:lnSpc>
              <a:spcBef>
                <a:spcPts val="0"/>
              </a:spcBef>
              <a:spcAft>
                <a:spcPts val="0"/>
              </a:spcAft>
              <a:buClr>
                <a:schemeClr val="dk2"/>
              </a:buClr>
              <a:buSzPts val="1600"/>
              <a:buFont typeface="Source Code Pro"/>
              <a:buChar char="■"/>
              <a:defRPr sz="1600" b="0" i="0" u="none" strike="noStrike" cap="none">
                <a:solidFill>
                  <a:schemeClr val="dk2"/>
                </a:solidFill>
                <a:latin typeface="Source Code Pro"/>
                <a:ea typeface="Source Code Pro"/>
                <a:cs typeface="Source Code Pro"/>
                <a:sym typeface="Source Code Pro"/>
              </a:defRPr>
            </a:lvl9pPr>
          </a:lstStyle>
          <a:p>
            <a:endParaRPr/>
          </a:p>
        </p:txBody>
      </p:sp>
      <p:sp>
        <p:nvSpPr>
          <p:cNvPr id="53" name="Google Shape;53;p13"/>
          <p:cNvSpPr txBox="1">
            <a:spLocks noGrp="1"/>
          </p:cNvSpPr>
          <p:nvPr>
            <p:ph type="sldNum" idx="12"/>
          </p:nvPr>
        </p:nvSpPr>
        <p:spPr>
          <a:xfrm>
            <a:off x="8472945" y="6217890"/>
            <a:ext cx="548672" cy="524714"/>
          </a:xfrm>
          <a:prstGeom prst="rect">
            <a:avLst/>
          </a:prstGeom>
          <a:noFill/>
          <a:ln>
            <a:noFill/>
          </a:ln>
        </p:spPr>
        <p:txBody>
          <a:bodyPr spcFirstLastPara="1" wrap="square" lIns="101375" tIns="101375" rIns="101375" bIns="101375" anchor="ctr" anchorCtr="0">
            <a:norm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sv"/>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1177.se/Skane/lankbiblioteket/nationella-lankar/svensk-dagligvaruhandel---aldersgrans-for-energidrycker/"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www.fysioterapeuterna.se" TargetMode="External"/><Relationship Id="rId7" Type="http://schemas.openxmlformats.org/officeDocument/2006/relationships/hyperlink" Target="http://www.swenurse.se"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hyperlink" Target="http://www.generationpep.se" TargetMode="External"/><Relationship Id="rId5" Type="http://schemas.openxmlformats.org/officeDocument/2006/relationships/hyperlink" Target="http://www.drf.nu" TargetMode="External"/><Relationship Id="rId4" Type="http://schemas.openxmlformats.org/officeDocument/2006/relationships/hyperlink" Target="http://www.skolskoterskor.s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7"/>
          <p:cNvSpPr txBox="1"/>
          <p:nvPr/>
        </p:nvSpPr>
        <p:spPr>
          <a:xfrm>
            <a:off x="0" y="2360941"/>
            <a:ext cx="9144600" cy="2087700"/>
          </a:xfrm>
          <a:prstGeom prst="rect">
            <a:avLst/>
          </a:prstGeom>
          <a:noFill/>
          <a:ln>
            <a:noFill/>
          </a:ln>
        </p:spPr>
        <p:txBody>
          <a:bodyPr spcFirstLastPara="1" wrap="square" lIns="81025" tIns="81025" rIns="81025" bIns="810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sv" sz="4800" b="1" i="0" u="none" strike="noStrike" cap="none" dirty="0">
                <a:solidFill>
                  <a:srgbClr val="FFFFFF"/>
                </a:solidFill>
                <a:latin typeface="Oswald"/>
                <a:ea typeface="Oswald"/>
                <a:cs typeface="Oswald"/>
                <a:sym typeface="Oswald"/>
              </a:rPr>
              <a:t>Samtalsstöd för hälsosamma levnadsvanor inom elevhälsan</a:t>
            </a:r>
            <a:endParaRPr sz="4800" b="1" i="0" u="none" strike="noStrike" cap="none" dirty="0">
              <a:solidFill>
                <a:srgbClr val="FFFFFF"/>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2900"/>
              <a:buFont typeface="Arial"/>
              <a:buNone/>
            </a:pPr>
            <a:r>
              <a:rPr lang="sv" sz="2900" b="1" dirty="0">
                <a:solidFill>
                  <a:srgbClr val="FFFFFF"/>
                </a:solidFill>
                <a:latin typeface="Oswald"/>
                <a:ea typeface="Oswald"/>
                <a:cs typeface="Oswald"/>
                <a:sym typeface="Oswald"/>
              </a:rPr>
              <a:t>M</a:t>
            </a:r>
            <a:r>
              <a:rPr lang="sv" sz="2900" b="1" i="0" u="none" strike="noStrike" cap="none" dirty="0">
                <a:solidFill>
                  <a:srgbClr val="FFFFFF"/>
                </a:solidFill>
                <a:latin typeface="Oswald"/>
                <a:ea typeface="Oswald"/>
                <a:cs typeface="Oswald"/>
                <a:sym typeface="Oswald"/>
              </a:rPr>
              <a:t>ålgrupp: Åk 7</a:t>
            </a:r>
            <a:r>
              <a:rPr lang="sv" sz="2900" b="1" dirty="0">
                <a:solidFill>
                  <a:srgbClr val="FFFFFF"/>
                </a:solidFill>
                <a:latin typeface="Oswald"/>
                <a:ea typeface="Oswald"/>
                <a:cs typeface="Oswald"/>
                <a:sym typeface="Oswald"/>
              </a:rPr>
              <a:t>–</a:t>
            </a:r>
            <a:r>
              <a:rPr lang="sv" sz="2900" b="1" i="0" u="none" strike="noStrike" cap="none" dirty="0">
                <a:solidFill>
                  <a:srgbClr val="FFFFFF"/>
                </a:solidFill>
                <a:latin typeface="Oswald"/>
                <a:ea typeface="Oswald"/>
                <a:cs typeface="Oswald"/>
                <a:sym typeface="Oswald"/>
              </a:rPr>
              <a:t>9 och gymnasiet Åk 1</a:t>
            </a:r>
            <a:endParaRPr sz="2900" b="0" i="0" u="none" strike="noStrike" cap="none" dirty="0">
              <a:solidFill>
                <a:srgbClr val="FFFFFF"/>
              </a:solidFill>
              <a:latin typeface="Oswald"/>
              <a:ea typeface="Oswald"/>
              <a:cs typeface="Oswald"/>
              <a:sym typeface="Oswald"/>
            </a:endParaRPr>
          </a:p>
        </p:txBody>
      </p:sp>
      <p:sp>
        <p:nvSpPr>
          <p:cNvPr id="123" name="Google Shape;123;p27"/>
          <p:cNvSpPr txBox="1"/>
          <p:nvPr/>
        </p:nvSpPr>
        <p:spPr>
          <a:xfrm>
            <a:off x="0" y="4937889"/>
            <a:ext cx="9144526" cy="820818"/>
          </a:xfrm>
          <a:prstGeom prst="rect">
            <a:avLst/>
          </a:prstGeom>
          <a:noFill/>
          <a:ln>
            <a:noFill/>
          </a:ln>
        </p:spPr>
        <p:txBody>
          <a:bodyPr spcFirstLastPara="1" wrap="square" lIns="81025" tIns="40500" rIns="81025" bIns="40500" anchor="b" anchorCtr="0">
            <a:normAutofit fontScale="85000" lnSpcReduction="10000"/>
          </a:bodyPr>
          <a:lstStyle/>
          <a:p>
            <a:pPr marL="0" marR="0" lvl="0" indent="0" algn="ctr" rtl="0">
              <a:lnSpc>
                <a:spcPct val="100000"/>
              </a:lnSpc>
              <a:spcBef>
                <a:spcPts val="0"/>
              </a:spcBef>
              <a:spcAft>
                <a:spcPts val="0"/>
              </a:spcAft>
              <a:buClr>
                <a:schemeClr val="dk1"/>
              </a:buClr>
              <a:buSzPct val="100000"/>
              <a:buFont typeface="Calibri"/>
              <a:buNone/>
            </a:pPr>
            <a:r>
              <a:rPr lang="sv" sz="2700" b="1" i="0" u="none" strike="noStrike" cap="none" dirty="0">
                <a:solidFill>
                  <a:srgbClr val="93C47D"/>
                </a:solidFill>
                <a:latin typeface="Oswald"/>
                <a:ea typeface="Oswald"/>
                <a:cs typeface="Oswald"/>
                <a:sym typeface="Oswald"/>
              </a:rPr>
              <a:t>Material framtaget av Fysioterapeuterna och Dietisternas Riksförbund i samarbete med Riksföreningen för skolsköterskor, 2022</a:t>
            </a:r>
            <a:endParaRPr sz="1200" b="0" i="0" u="none" strike="noStrike" cap="none" dirty="0">
              <a:solidFill>
                <a:srgbClr val="93C47D"/>
              </a:solidFill>
              <a:latin typeface="Oswald"/>
              <a:ea typeface="Oswald"/>
              <a:cs typeface="Oswald"/>
              <a:sym typeface="Oswald"/>
            </a:endParaRPr>
          </a:p>
        </p:txBody>
      </p:sp>
      <p:grpSp>
        <p:nvGrpSpPr>
          <p:cNvPr id="124" name="Google Shape;124;p27"/>
          <p:cNvGrpSpPr/>
          <p:nvPr/>
        </p:nvGrpSpPr>
        <p:grpSpPr>
          <a:xfrm>
            <a:off x="2911129" y="5937052"/>
            <a:ext cx="3321783" cy="582524"/>
            <a:chOff x="3167267" y="5937052"/>
            <a:chExt cx="3321783" cy="582524"/>
          </a:xfrm>
        </p:grpSpPr>
        <p:grpSp>
          <p:nvGrpSpPr>
            <p:cNvPr id="125" name="Google Shape;125;p27"/>
            <p:cNvGrpSpPr/>
            <p:nvPr/>
          </p:nvGrpSpPr>
          <p:grpSpPr>
            <a:xfrm>
              <a:off x="3167267" y="5937052"/>
              <a:ext cx="2494665" cy="582524"/>
              <a:chOff x="3643325" y="6544500"/>
              <a:chExt cx="2848076" cy="642125"/>
            </a:xfrm>
          </p:grpSpPr>
          <p:pic>
            <p:nvPicPr>
              <p:cNvPr id="126" name="Google Shape;126;p27"/>
              <p:cNvPicPr preferRelativeResize="0"/>
              <p:nvPr/>
            </p:nvPicPr>
            <p:blipFill rotWithShape="1">
              <a:blip r:embed="rId3">
                <a:alphaModFix/>
              </a:blip>
              <a:srcRect/>
              <a:stretch/>
            </p:blipFill>
            <p:spPr>
              <a:xfrm>
                <a:off x="4640828" y="6585122"/>
                <a:ext cx="1082134" cy="530661"/>
              </a:xfrm>
              <a:prstGeom prst="rect">
                <a:avLst/>
              </a:prstGeom>
              <a:noFill/>
              <a:ln>
                <a:noFill/>
              </a:ln>
            </p:spPr>
          </p:pic>
          <p:pic>
            <p:nvPicPr>
              <p:cNvPr id="127" name="Google Shape;127;p27"/>
              <p:cNvPicPr preferRelativeResize="0"/>
              <p:nvPr/>
            </p:nvPicPr>
            <p:blipFill rotWithShape="1">
              <a:blip r:embed="rId4">
                <a:alphaModFix/>
              </a:blip>
              <a:srcRect l="8231" t="6614" r="9948" b="9110"/>
              <a:stretch/>
            </p:blipFill>
            <p:spPr>
              <a:xfrm>
                <a:off x="3643325" y="6544500"/>
                <a:ext cx="771525" cy="642125"/>
              </a:xfrm>
              <a:prstGeom prst="rect">
                <a:avLst/>
              </a:prstGeom>
              <a:noFill/>
              <a:ln>
                <a:noFill/>
              </a:ln>
            </p:spPr>
          </p:pic>
          <p:pic>
            <p:nvPicPr>
              <p:cNvPr id="128" name="Google Shape;128;p27"/>
              <p:cNvPicPr preferRelativeResize="0"/>
              <p:nvPr/>
            </p:nvPicPr>
            <p:blipFill rotWithShape="1">
              <a:blip r:embed="rId5">
                <a:alphaModFix/>
              </a:blip>
              <a:srcRect/>
              <a:stretch/>
            </p:blipFill>
            <p:spPr>
              <a:xfrm>
                <a:off x="5908600" y="6553200"/>
                <a:ext cx="582801" cy="590550"/>
              </a:xfrm>
              <a:prstGeom prst="rect">
                <a:avLst/>
              </a:prstGeom>
              <a:noFill/>
              <a:ln>
                <a:noFill/>
              </a:ln>
            </p:spPr>
          </p:pic>
        </p:grpSp>
        <p:pic>
          <p:nvPicPr>
            <p:cNvPr id="129" name="Google Shape;129;p27"/>
            <p:cNvPicPr preferRelativeResize="0"/>
            <p:nvPr/>
          </p:nvPicPr>
          <p:blipFill>
            <a:blip r:embed="rId6">
              <a:alphaModFix/>
            </a:blip>
            <a:stretch>
              <a:fillRect/>
            </a:stretch>
          </p:blipFill>
          <p:spPr>
            <a:xfrm>
              <a:off x="5832900" y="5992213"/>
              <a:ext cx="656150" cy="47245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6"/>
          <p:cNvPicPr preferRelativeResize="0"/>
          <p:nvPr/>
        </p:nvPicPr>
        <p:blipFill rotWithShape="1">
          <a:blip r:embed="rId3">
            <a:alphaModFix/>
          </a:blip>
          <a:srcRect b="4489"/>
          <a:stretch/>
        </p:blipFill>
        <p:spPr>
          <a:xfrm>
            <a:off x="0" y="280650"/>
            <a:ext cx="8889349" cy="6620751"/>
          </a:xfrm>
          <a:prstGeom prst="rect">
            <a:avLst/>
          </a:prstGeom>
          <a:noFill/>
          <a:ln>
            <a:noFill/>
          </a:ln>
        </p:spPr>
      </p:pic>
      <p:sp>
        <p:nvSpPr>
          <p:cNvPr id="184" name="Google Shape;184;p36"/>
          <p:cNvSpPr txBox="1"/>
          <p:nvPr/>
        </p:nvSpPr>
        <p:spPr>
          <a:xfrm>
            <a:off x="0" y="0"/>
            <a:ext cx="9144600" cy="856200"/>
          </a:xfrm>
          <a:prstGeom prst="rect">
            <a:avLst/>
          </a:prstGeom>
          <a:noFill/>
          <a:ln>
            <a:noFill/>
          </a:ln>
        </p:spPr>
        <p:txBody>
          <a:bodyPr spcFirstLastPara="1" wrap="square" lIns="81025" tIns="81025" rIns="81025" bIns="810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sv" sz="4500" b="0" i="0" u="none" strike="noStrike" cap="none">
                <a:solidFill>
                  <a:srgbClr val="6AA84F"/>
                </a:solidFill>
                <a:latin typeface="Oswald"/>
                <a:ea typeface="Oswald"/>
                <a:cs typeface="Oswald"/>
                <a:sym typeface="Oswald"/>
              </a:rPr>
              <a:t>  Vardagsmat</a:t>
            </a:r>
            <a:r>
              <a:rPr lang="sv" sz="4500">
                <a:solidFill>
                  <a:srgbClr val="6AA84F"/>
                </a:solidFill>
                <a:latin typeface="Oswald"/>
                <a:ea typeface="Oswald"/>
                <a:cs typeface="Oswald"/>
                <a:sym typeface="Oswald"/>
              </a:rPr>
              <a:t> </a:t>
            </a:r>
            <a:r>
              <a:rPr lang="sv" sz="4500" b="0" i="0" u="none" strike="noStrike" cap="none">
                <a:solidFill>
                  <a:srgbClr val="6AA84F"/>
                </a:solidFill>
                <a:latin typeface="Oswald"/>
                <a:ea typeface="Oswald"/>
                <a:cs typeface="Oswald"/>
                <a:sym typeface="Oswald"/>
              </a:rPr>
              <a:t>&amp; sällanmat</a:t>
            </a:r>
            <a:endParaRPr sz="4500" b="0" i="0" u="none" strike="noStrike" cap="none">
              <a:solidFill>
                <a:srgbClr val="6AA84F"/>
              </a:solidFill>
              <a:latin typeface="Oswald"/>
              <a:ea typeface="Oswald"/>
              <a:cs typeface="Oswald"/>
              <a:sym typeface="Oswa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7"/>
          <p:cNvSpPr txBox="1">
            <a:spLocks noGrp="1"/>
          </p:cNvSpPr>
          <p:nvPr>
            <p:ph type="title" idx="4294967295"/>
          </p:nvPr>
        </p:nvSpPr>
        <p:spPr>
          <a:xfrm>
            <a:off x="119275" y="973975"/>
            <a:ext cx="3242400" cy="5618100"/>
          </a:xfrm>
          <a:prstGeom prst="rect">
            <a:avLst/>
          </a:prstGeom>
          <a:noFill/>
          <a:ln>
            <a:noFill/>
          </a:ln>
        </p:spPr>
        <p:txBody>
          <a:bodyPr spcFirstLastPara="1" wrap="square" lIns="101375" tIns="101375" rIns="101375" bIns="101375" anchor="t" anchorCtr="0">
            <a:noAutofit/>
          </a:bodyPr>
          <a:lstStyle/>
          <a:p>
            <a:pPr marL="0" lvl="0" indent="0" algn="l" rtl="0">
              <a:lnSpc>
                <a:spcPct val="100000"/>
              </a:lnSpc>
              <a:spcBef>
                <a:spcPts val="0"/>
              </a:spcBef>
              <a:spcAft>
                <a:spcPts val="0"/>
              </a:spcAft>
              <a:buNone/>
            </a:pPr>
            <a:r>
              <a:rPr lang="sv" sz="1900"/>
              <a:t>Vad tror du att den här bilden vill visa?</a:t>
            </a:r>
            <a:endParaRPr sz="1900"/>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r>
              <a:rPr lang="sv" sz="1900"/>
              <a:t>Hur ofta äter du</a:t>
            </a:r>
            <a:endParaRPr sz="1900"/>
          </a:p>
          <a:p>
            <a:pPr marL="457200" lvl="0" indent="-349250" algn="l" rtl="0">
              <a:lnSpc>
                <a:spcPct val="100000"/>
              </a:lnSpc>
              <a:spcBef>
                <a:spcPts val="0"/>
              </a:spcBef>
              <a:spcAft>
                <a:spcPts val="0"/>
              </a:spcAft>
              <a:buSzPts val="1900"/>
              <a:buChar char="●"/>
            </a:pPr>
            <a:r>
              <a:rPr lang="sv" sz="1900"/>
              <a:t>frukt eller bär?</a:t>
            </a:r>
            <a:endParaRPr sz="1900"/>
          </a:p>
          <a:p>
            <a:pPr marL="457200" lvl="0" indent="-349250" algn="l" rtl="0">
              <a:lnSpc>
                <a:spcPct val="100000"/>
              </a:lnSpc>
              <a:spcBef>
                <a:spcPts val="0"/>
              </a:spcBef>
              <a:spcAft>
                <a:spcPts val="0"/>
              </a:spcAft>
              <a:buSzPts val="1900"/>
              <a:buChar char="●"/>
            </a:pPr>
            <a:r>
              <a:rPr lang="sv" sz="1900"/>
              <a:t>grönsaker eller rotfrukter?</a:t>
            </a:r>
            <a:endParaRPr sz="1900"/>
          </a:p>
          <a:p>
            <a:pPr marL="457200" lvl="0" indent="-349250" algn="l" rtl="0">
              <a:lnSpc>
                <a:spcPct val="100000"/>
              </a:lnSpc>
              <a:spcBef>
                <a:spcPts val="0"/>
              </a:spcBef>
              <a:spcAft>
                <a:spcPts val="0"/>
              </a:spcAft>
              <a:buSzPts val="1900"/>
              <a:buChar char="●"/>
            </a:pPr>
            <a:r>
              <a:rPr lang="sv" sz="1900"/>
              <a:t>fisk eller skaldjur?</a:t>
            </a:r>
            <a:endParaRPr sz="1900"/>
          </a:p>
          <a:p>
            <a:pPr marL="457200" lvl="0" indent="-349250" algn="l" rtl="0">
              <a:lnSpc>
                <a:spcPct val="100000"/>
              </a:lnSpc>
              <a:spcBef>
                <a:spcPts val="0"/>
              </a:spcBef>
              <a:spcAft>
                <a:spcPts val="0"/>
              </a:spcAft>
              <a:buSzPts val="1900"/>
              <a:buChar char="●"/>
            </a:pPr>
            <a:r>
              <a:rPr lang="sv" sz="1900"/>
              <a:t>godis, kakor, chips, läsk eller liknande?</a:t>
            </a:r>
            <a:endParaRPr sz="1900"/>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r>
              <a:rPr lang="sv" sz="1900"/>
              <a:t>Har du sett Nyckelhålsprodukter hemma hos dig?</a:t>
            </a:r>
            <a:endParaRPr/>
          </a:p>
          <a:p>
            <a:pPr marL="406400" lvl="0" indent="0" algn="l" rtl="0">
              <a:lnSpc>
                <a:spcPct val="100000"/>
              </a:lnSpc>
              <a:spcBef>
                <a:spcPts val="0"/>
              </a:spcBef>
              <a:spcAft>
                <a:spcPts val="0"/>
              </a:spcAft>
              <a:buSzPts val="5100"/>
              <a:buNone/>
            </a:pPr>
            <a:endParaRPr sz="1900"/>
          </a:p>
          <a:p>
            <a:pPr marL="0" lvl="0" indent="0" algn="l" rtl="0">
              <a:lnSpc>
                <a:spcPct val="100000"/>
              </a:lnSpc>
              <a:spcBef>
                <a:spcPts val="0"/>
              </a:spcBef>
              <a:spcAft>
                <a:spcPts val="0"/>
              </a:spcAft>
              <a:buSzPts val="5100"/>
              <a:buNone/>
            </a:pPr>
            <a:endParaRPr sz="1600"/>
          </a:p>
          <a:p>
            <a:pPr marL="0" lvl="0" indent="0" algn="l" rtl="0">
              <a:lnSpc>
                <a:spcPct val="100000"/>
              </a:lnSpc>
              <a:spcBef>
                <a:spcPts val="0"/>
              </a:spcBef>
              <a:spcAft>
                <a:spcPts val="0"/>
              </a:spcAft>
              <a:buSzPts val="900"/>
              <a:buNone/>
            </a:pPr>
            <a:endParaRPr sz="1600"/>
          </a:p>
          <a:p>
            <a:pPr marL="0" lvl="0" indent="0" algn="l" rtl="0">
              <a:lnSpc>
                <a:spcPct val="100000"/>
              </a:lnSpc>
              <a:spcBef>
                <a:spcPts val="0"/>
              </a:spcBef>
              <a:spcAft>
                <a:spcPts val="0"/>
              </a:spcAft>
              <a:buSzPts val="900"/>
              <a:buNone/>
            </a:pPr>
            <a:endParaRPr sz="1600"/>
          </a:p>
        </p:txBody>
      </p:sp>
      <p:sp>
        <p:nvSpPr>
          <p:cNvPr id="190" name="Google Shape;190;p37"/>
          <p:cNvSpPr txBox="1">
            <a:spLocks noGrp="1"/>
          </p:cNvSpPr>
          <p:nvPr>
            <p:ph type="body" idx="2"/>
          </p:nvPr>
        </p:nvSpPr>
        <p:spPr>
          <a:xfrm>
            <a:off x="3744667" y="1080875"/>
            <a:ext cx="4598100" cy="6206100"/>
          </a:xfrm>
          <a:prstGeom prst="rect">
            <a:avLst/>
          </a:prstGeom>
          <a:noFill/>
          <a:ln>
            <a:noFill/>
          </a:ln>
        </p:spPr>
        <p:txBody>
          <a:bodyPr spcFirstLastPara="1" wrap="square" lIns="101375" tIns="101375" rIns="101375" bIns="101375" anchor="t" anchorCtr="0">
            <a:normAutofit/>
          </a:bodyPr>
          <a:lstStyle/>
          <a:p>
            <a:pPr marL="0" lvl="0" indent="0" algn="l" rtl="0">
              <a:lnSpc>
                <a:spcPct val="115000"/>
              </a:lnSpc>
              <a:spcBef>
                <a:spcPts val="0"/>
              </a:spcBef>
              <a:spcAft>
                <a:spcPts val="0"/>
              </a:spcAft>
              <a:buSzPts val="8200"/>
              <a:buNone/>
            </a:pPr>
            <a:r>
              <a:rPr lang="sv" sz="1000"/>
              <a:t>Bilden representerar den så kallade Matpyramiden, som visar på</a:t>
            </a:r>
            <a:r>
              <a:rPr lang="sv" sz="1000" b="1"/>
              <a:t> proportionen mellan vardagsmat och sällanmat. </a:t>
            </a:r>
            <a:endParaRPr sz="1000"/>
          </a:p>
          <a:p>
            <a:pPr marL="0" lvl="0" indent="0" algn="l" rtl="0">
              <a:lnSpc>
                <a:spcPct val="115000"/>
              </a:lnSpc>
              <a:spcBef>
                <a:spcPts val="0"/>
              </a:spcBef>
              <a:spcAft>
                <a:spcPts val="0"/>
              </a:spcAft>
              <a:buSzPts val="8200"/>
              <a:buNone/>
            </a:pPr>
            <a:r>
              <a:rPr lang="sv" sz="1000" b="1"/>
              <a:t>”Vi kan äta av allt, men inte alltid.”</a:t>
            </a:r>
            <a:endParaRPr sz="1000" b="1"/>
          </a:p>
          <a:p>
            <a:pPr marL="0" lvl="0" indent="0" algn="l" rtl="0">
              <a:lnSpc>
                <a:spcPct val="115000"/>
              </a:lnSpc>
              <a:spcBef>
                <a:spcPts val="1300"/>
              </a:spcBef>
              <a:spcAft>
                <a:spcPts val="0"/>
              </a:spcAft>
              <a:buSzPts val="8200"/>
              <a:buNone/>
            </a:pPr>
            <a:r>
              <a:rPr lang="sv" sz="1000" b="1"/>
              <a:t>Vardagsmat </a:t>
            </a:r>
            <a:r>
              <a:rPr lang="sv" sz="1000"/>
              <a:t>är basen och består av livsmedel som utgör grunden i en hälsosam kost:</a:t>
            </a:r>
            <a:endParaRPr sz="1000"/>
          </a:p>
          <a:p>
            <a:pPr marL="406400" lvl="0" indent="-266700" algn="l" rtl="0">
              <a:lnSpc>
                <a:spcPct val="115000"/>
              </a:lnSpc>
              <a:spcBef>
                <a:spcPts val="1300"/>
              </a:spcBef>
              <a:spcAft>
                <a:spcPts val="0"/>
              </a:spcAft>
              <a:buSzPts val="1000"/>
              <a:buChar char="●"/>
            </a:pPr>
            <a:r>
              <a:rPr lang="sv" sz="1000"/>
              <a:t>Grönsaker, frukt och bär – gärna 2–3 frukter och 2–3 portioner grönsaker om dagen. </a:t>
            </a:r>
            <a:endParaRPr sz="1000"/>
          </a:p>
          <a:p>
            <a:pPr marL="406400" lvl="0" indent="-266700" algn="l" rtl="0">
              <a:lnSpc>
                <a:spcPct val="115000"/>
              </a:lnSpc>
              <a:spcBef>
                <a:spcPts val="0"/>
              </a:spcBef>
              <a:spcAft>
                <a:spcPts val="0"/>
              </a:spcAft>
              <a:buSzPts val="1000"/>
              <a:buChar char="●"/>
            </a:pPr>
            <a:r>
              <a:rPr lang="sv" sz="1000"/>
              <a:t>Nötter, frön och baljväxter som ärter och linser.</a:t>
            </a:r>
            <a:endParaRPr sz="1000"/>
          </a:p>
          <a:p>
            <a:pPr marL="406400" lvl="0" indent="-266700" algn="l" rtl="0">
              <a:lnSpc>
                <a:spcPct val="115000"/>
              </a:lnSpc>
              <a:spcBef>
                <a:spcPts val="0"/>
              </a:spcBef>
              <a:spcAft>
                <a:spcPts val="0"/>
              </a:spcAft>
              <a:buSzPts val="1000"/>
              <a:buChar char="●"/>
            </a:pPr>
            <a:r>
              <a:rPr lang="sv" sz="1000"/>
              <a:t>Grovt bröd, flingor, pasta och gryn med fullkorn. </a:t>
            </a:r>
            <a:endParaRPr sz="1000"/>
          </a:p>
          <a:p>
            <a:pPr marL="406400" lvl="0" indent="-266700" algn="l" rtl="0">
              <a:lnSpc>
                <a:spcPct val="115000"/>
              </a:lnSpc>
              <a:spcBef>
                <a:spcPts val="0"/>
              </a:spcBef>
              <a:spcAft>
                <a:spcPts val="0"/>
              </a:spcAft>
              <a:buSzPts val="1000"/>
              <a:buChar char="●"/>
            </a:pPr>
            <a:r>
              <a:rPr lang="sv" sz="1000"/>
              <a:t>Fisk och skaldjur (sjömat) – gärna 2–3 gånger i veckan. </a:t>
            </a:r>
            <a:endParaRPr sz="1000"/>
          </a:p>
          <a:p>
            <a:pPr marL="406400" lvl="0" indent="-266700" algn="l" rtl="0">
              <a:lnSpc>
                <a:spcPct val="115000"/>
              </a:lnSpc>
              <a:spcBef>
                <a:spcPts val="0"/>
              </a:spcBef>
              <a:spcAft>
                <a:spcPts val="0"/>
              </a:spcAft>
              <a:buSzPts val="1000"/>
              <a:buChar char="●"/>
            </a:pPr>
            <a:r>
              <a:rPr lang="sv" sz="1000"/>
              <a:t>Mjuka matfetter, t.ex. raps- och olivolja. </a:t>
            </a:r>
            <a:endParaRPr sz="1000"/>
          </a:p>
          <a:p>
            <a:pPr marL="406400" lvl="0" indent="-266700" algn="l" rtl="0">
              <a:lnSpc>
                <a:spcPct val="115000"/>
              </a:lnSpc>
              <a:spcBef>
                <a:spcPts val="0"/>
              </a:spcBef>
              <a:spcAft>
                <a:spcPts val="0"/>
              </a:spcAft>
              <a:buSzPts val="1000"/>
              <a:buChar char="●"/>
            </a:pPr>
            <a:r>
              <a:rPr lang="sv" sz="1000"/>
              <a:t>Nyckelhålsmärkta mejeriprodukter eller motsvarande växtbaserade berikade produkter.</a:t>
            </a:r>
            <a:endParaRPr sz="1000"/>
          </a:p>
          <a:p>
            <a:pPr marL="0" lvl="0" indent="0" algn="l" rtl="0">
              <a:lnSpc>
                <a:spcPct val="115000"/>
              </a:lnSpc>
              <a:spcBef>
                <a:spcPts val="1300"/>
              </a:spcBef>
              <a:spcAft>
                <a:spcPts val="0"/>
              </a:spcAft>
              <a:buSzPts val="8200"/>
              <a:buNone/>
            </a:pPr>
            <a:r>
              <a:rPr lang="sv" sz="1000" b="1"/>
              <a:t>Sällanmat </a:t>
            </a:r>
            <a:r>
              <a:rPr lang="sv" sz="1000"/>
              <a:t>är helt ok om den konsumeras mer sällan:</a:t>
            </a:r>
            <a:endParaRPr sz="1000"/>
          </a:p>
          <a:p>
            <a:pPr marL="406400" lvl="0" indent="-266700" algn="l" rtl="0">
              <a:lnSpc>
                <a:spcPct val="115000"/>
              </a:lnSpc>
              <a:spcBef>
                <a:spcPts val="1300"/>
              </a:spcBef>
              <a:spcAft>
                <a:spcPts val="0"/>
              </a:spcAft>
              <a:buSzPts val="1000"/>
              <a:buChar char="●"/>
            </a:pPr>
            <a:r>
              <a:rPr lang="sv" sz="1000"/>
              <a:t>Sötsaker som godis och kakor, chips.</a:t>
            </a:r>
            <a:endParaRPr sz="1000"/>
          </a:p>
          <a:p>
            <a:pPr marL="406400" lvl="0" indent="-266700" algn="l" rtl="0">
              <a:lnSpc>
                <a:spcPct val="115000"/>
              </a:lnSpc>
              <a:spcBef>
                <a:spcPts val="0"/>
              </a:spcBef>
              <a:spcAft>
                <a:spcPts val="0"/>
              </a:spcAft>
              <a:buSzPts val="1000"/>
              <a:buChar char="●"/>
            </a:pPr>
            <a:r>
              <a:rPr lang="sv" sz="1000"/>
              <a:t>Läsk, saft och juice. </a:t>
            </a:r>
            <a:endParaRPr sz="1000"/>
          </a:p>
          <a:p>
            <a:pPr marL="406400" lvl="0" indent="-266700" algn="l" rtl="0">
              <a:lnSpc>
                <a:spcPct val="115000"/>
              </a:lnSpc>
              <a:spcBef>
                <a:spcPts val="0"/>
              </a:spcBef>
              <a:spcAft>
                <a:spcPts val="0"/>
              </a:spcAft>
              <a:buSzPts val="1000"/>
              <a:buChar char="●"/>
            </a:pPr>
            <a:r>
              <a:rPr lang="sv" sz="1000"/>
              <a:t>Kött, korv.</a:t>
            </a:r>
            <a:endParaRPr sz="1000"/>
          </a:p>
          <a:p>
            <a:pPr marL="406400" lvl="0" indent="-266700" algn="l" rtl="0">
              <a:lnSpc>
                <a:spcPct val="115000"/>
              </a:lnSpc>
              <a:spcBef>
                <a:spcPts val="0"/>
              </a:spcBef>
              <a:spcAft>
                <a:spcPts val="0"/>
              </a:spcAft>
              <a:buSzPts val="1000"/>
              <a:buChar char="●"/>
            </a:pPr>
            <a:r>
              <a:rPr lang="sv" sz="1000"/>
              <a:t>Snabbmat som pizza, kebab, hamburgare och pommes frites.</a:t>
            </a:r>
            <a:endParaRPr sz="1000"/>
          </a:p>
          <a:p>
            <a:pPr marL="0" lvl="0" indent="0" algn="l" rtl="0">
              <a:lnSpc>
                <a:spcPct val="115000"/>
              </a:lnSpc>
              <a:spcBef>
                <a:spcPts val="0"/>
              </a:spcBef>
              <a:spcAft>
                <a:spcPts val="0"/>
              </a:spcAft>
              <a:buSzPts val="4600"/>
              <a:buNone/>
            </a:pPr>
            <a:endParaRPr sz="1000"/>
          </a:p>
          <a:p>
            <a:pPr marL="0" lvl="0" indent="0" algn="l" rtl="0">
              <a:lnSpc>
                <a:spcPct val="115000"/>
              </a:lnSpc>
              <a:spcBef>
                <a:spcPts val="0"/>
              </a:spcBef>
              <a:spcAft>
                <a:spcPts val="0"/>
              </a:spcAft>
              <a:buSzPts val="4600"/>
              <a:buNone/>
            </a:pPr>
            <a:r>
              <a:rPr lang="sv" sz="1000"/>
              <a:t>Nyckelhålsmärkta produkter är bra livsmedel med mindre socker och salt, nyttigare fett och mer fullkorn och fiber.</a:t>
            </a:r>
            <a:endParaRPr sz="1000"/>
          </a:p>
          <a:p>
            <a:pPr marL="406400" lvl="0" indent="-203200" algn="l" rtl="0">
              <a:lnSpc>
                <a:spcPct val="115000"/>
              </a:lnSpc>
              <a:spcBef>
                <a:spcPts val="0"/>
              </a:spcBef>
              <a:spcAft>
                <a:spcPts val="0"/>
              </a:spcAft>
              <a:buSzPts val="4600"/>
              <a:buNone/>
            </a:pPr>
            <a:endParaRPr sz="1000"/>
          </a:p>
          <a:p>
            <a:pPr marL="0" lvl="0" indent="0" algn="l" rtl="0">
              <a:lnSpc>
                <a:spcPct val="115000"/>
              </a:lnSpc>
              <a:spcBef>
                <a:spcPts val="1300"/>
              </a:spcBef>
              <a:spcAft>
                <a:spcPts val="0"/>
              </a:spcAft>
              <a:buSzPts val="8200"/>
              <a:buNone/>
            </a:pPr>
            <a:endParaRPr sz="1000"/>
          </a:p>
          <a:p>
            <a:pPr marL="0" lvl="0" indent="0" algn="l" rtl="0">
              <a:lnSpc>
                <a:spcPct val="115000"/>
              </a:lnSpc>
              <a:spcBef>
                <a:spcPts val="1300"/>
              </a:spcBef>
              <a:spcAft>
                <a:spcPts val="1300"/>
              </a:spcAft>
              <a:buSzPts val="8200"/>
              <a:buNone/>
            </a:pP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38"/>
          <p:cNvPicPr preferRelativeResize="0"/>
          <p:nvPr/>
        </p:nvPicPr>
        <p:blipFill>
          <a:blip r:embed="rId3">
            <a:alphaModFix/>
          </a:blip>
          <a:stretch>
            <a:fillRect/>
          </a:stretch>
        </p:blipFill>
        <p:spPr>
          <a:xfrm>
            <a:off x="0" y="307952"/>
            <a:ext cx="9144000" cy="6597396"/>
          </a:xfrm>
          <a:prstGeom prst="rect">
            <a:avLst/>
          </a:prstGeom>
          <a:noFill/>
          <a:ln>
            <a:noFill/>
          </a:ln>
        </p:spPr>
      </p:pic>
      <p:sp>
        <p:nvSpPr>
          <p:cNvPr id="196" name="Google Shape;196;p38"/>
          <p:cNvSpPr txBox="1"/>
          <p:nvPr/>
        </p:nvSpPr>
        <p:spPr>
          <a:xfrm>
            <a:off x="0" y="0"/>
            <a:ext cx="9144526" cy="879604"/>
          </a:xfrm>
          <a:prstGeom prst="rect">
            <a:avLst/>
          </a:prstGeom>
          <a:noFill/>
          <a:ln>
            <a:noFill/>
          </a:ln>
        </p:spPr>
        <p:txBody>
          <a:bodyPr spcFirstLastPara="1" wrap="square" lIns="81025" tIns="81025" rIns="81025" bIns="810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sv" sz="4500" b="0" i="0" u="none" strike="noStrike" cap="none">
                <a:solidFill>
                  <a:srgbClr val="6AA84F"/>
                </a:solidFill>
                <a:latin typeface="Oswald"/>
                <a:ea typeface="Oswald"/>
                <a:cs typeface="Oswald"/>
                <a:sym typeface="Oswald"/>
              </a:rPr>
              <a:t>  Drycker</a:t>
            </a:r>
            <a:endParaRPr sz="5200" b="0" i="0" u="none" strike="noStrike" cap="none">
              <a:solidFill>
                <a:srgbClr val="6AA84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9"/>
          <p:cNvSpPr txBox="1">
            <a:spLocks noGrp="1"/>
          </p:cNvSpPr>
          <p:nvPr>
            <p:ph type="title" idx="4294967295"/>
          </p:nvPr>
        </p:nvSpPr>
        <p:spPr>
          <a:xfrm>
            <a:off x="119275" y="972783"/>
            <a:ext cx="3242700" cy="5618100"/>
          </a:xfrm>
          <a:prstGeom prst="rect">
            <a:avLst/>
          </a:prstGeom>
          <a:noFill/>
          <a:ln>
            <a:noFill/>
          </a:ln>
        </p:spPr>
        <p:txBody>
          <a:bodyPr spcFirstLastPara="1" wrap="square" lIns="101375" tIns="101375" rIns="101375" bIns="101375" anchor="t" anchorCtr="0">
            <a:noAutofit/>
          </a:bodyPr>
          <a:lstStyle/>
          <a:p>
            <a:pPr marL="0" lvl="0" indent="0" algn="l" rtl="0">
              <a:lnSpc>
                <a:spcPct val="100000"/>
              </a:lnSpc>
              <a:spcBef>
                <a:spcPts val="0"/>
              </a:spcBef>
              <a:spcAft>
                <a:spcPts val="0"/>
              </a:spcAft>
              <a:buNone/>
            </a:pPr>
            <a:r>
              <a:rPr lang="sv" sz="1900"/>
              <a:t>Vad brukar du dricka till maten/måltiderna?</a:t>
            </a:r>
            <a:endParaRPr sz="1900"/>
          </a:p>
          <a:p>
            <a:pPr marL="406400" lvl="0" indent="0" algn="l" rtl="0">
              <a:lnSpc>
                <a:spcPct val="100000"/>
              </a:lnSpc>
              <a:spcBef>
                <a:spcPts val="0"/>
              </a:spcBef>
              <a:spcAft>
                <a:spcPts val="0"/>
              </a:spcAft>
              <a:buSzPts val="5100"/>
              <a:buNone/>
            </a:pPr>
            <a:endParaRPr sz="1900"/>
          </a:p>
          <a:p>
            <a:pPr marL="0" lvl="0" indent="0" algn="l" rtl="0">
              <a:lnSpc>
                <a:spcPct val="100000"/>
              </a:lnSpc>
              <a:spcBef>
                <a:spcPts val="0"/>
              </a:spcBef>
              <a:spcAft>
                <a:spcPts val="0"/>
              </a:spcAft>
              <a:buNone/>
            </a:pPr>
            <a:r>
              <a:rPr lang="sv" sz="1900"/>
              <a:t>Vad dricker du mellan måltiderna?</a:t>
            </a:r>
            <a:endParaRPr sz="1900"/>
          </a:p>
          <a:p>
            <a:pPr marL="45720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r>
              <a:rPr lang="sv" sz="1900"/>
              <a:t>Vad dricker du vid speciella tillfällen?</a:t>
            </a:r>
            <a:endParaRPr sz="1900"/>
          </a:p>
          <a:p>
            <a:pPr marL="45720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r>
              <a:rPr lang="sv" sz="1900"/>
              <a:t>Dricker du energidrycker?</a:t>
            </a:r>
            <a:br>
              <a:rPr lang="sv" sz="1900"/>
            </a:br>
            <a:endParaRPr sz="1600"/>
          </a:p>
        </p:txBody>
      </p:sp>
      <p:sp>
        <p:nvSpPr>
          <p:cNvPr id="202" name="Google Shape;202;p39"/>
          <p:cNvSpPr txBox="1">
            <a:spLocks noGrp="1"/>
          </p:cNvSpPr>
          <p:nvPr>
            <p:ph type="body" idx="2"/>
          </p:nvPr>
        </p:nvSpPr>
        <p:spPr>
          <a:xfrm>
            <a:off x="3750250" y="1064350"/>
            <a:ext cx="4581600" cy="5618100"/>
          </a:xfrm>
          <a:prstGeom prst="rect">
            <a:avLst/>
          </a:prstGeom>
          <a:noFill/>
          <a:ln>
            <a:noFill/>
          </a:ln>
        </p:spPr>
        <p:txBody>
          <a:bodyPr spcFirstLastPara="1" wrap="square" lIns="101375" tIns="101375" rIns="101375" bIns="101375" anchor="t" anchorCtr="0">
            <a:noAutofit/>
          </a:bodyPr>
          <a:lstStyle/>
          <a:p>
            <a:pPr marL="0" lvl="0" indent="0" algn="l" rtl="0">
              <a:lnSpc>
                <a:spcPct val="90000"/>
              </a:lnSpc>
              <a:spcBef>
                <a:spcPts val="0"/>
              </a:spcBef>
              <a:spcAft>
                <a:spcPts val="0"/>
              </a:spcAft>
              <a:buSzPts val="700"/>
              <a:buNone/>
            </a:pPr>
            <a:r>
              <a:rPr lang="sv" sz="1000"/>
              <a:t>Vatten är bästa drycken både för tänderna och som törstsläckare. Låt tänderna få vila mellan måltiderna.</a:t>
            </a:r>
            <a:endParaRPr sz="1000"/>
          </a:p>
          <a:p>
            <a:pPr marL="0" lvl="0" indent="0" algn="l" rtl="0">
              <a:lnSpc>
                <a:spcPct val="90000"/>
              </a:lnSpc>
              <a:spcBef>
                <a:spcPts val="1300"/>
              </a:spcBef>
              <a:spcAft>
                <a:spcPts val="0"/>
              </a:spcAft>
              <a:buSzPts val="700"/>
              <a:buNone/>
            </a:pPr>
            <a:r>
              <a:rPr lang="sv" sz="1000"/>
              <a:t>Mjölk- eller växtbaserade drycker (havre/soja som är berikade) är viktiga källor till kalcium och kan anses vara "livsmedel mer än vätska". Max 5 dl mjölk/dag. </a:t>
            </a:r>
            <a:endParaRPr sz="1000"/>
          </a:p>
          <a:p>
            <a:pPr marL="0" lvl="0" indent="0" algn="l" rtl="0">
              <a:lnSpc>
                <a:spcPct val="90000"/>
              </a:lnSpc>
              <a:spcBef>
                <a:spcPts val="1300"/>
              </a:spcBef>
              <a:spcAft>
                <a:spcPts val="0"/>
              </a:spcAft>
              <a:buSzPts val="700"/>
              <a:buNone/>
            </a:pPr>
            <a:r>
              <a:rPr lang="sv" sz="1000"/>
              <a:t>Större mängder av sockersötade drycker som saft och läsk är relaterade till övervikt. Söta drycker kan lura kroppen då man inte uppfattar att man får i sig energi. </a:t>
            </a:r>
            <a:endParaRPr sz="1000"/>
          </a:p>
          <a:p>
            <a:pPr marL="0" lvl="0" indent="0" algn="l" rtl="0">
              <a:lnSpc>
                <a:spcPct val="90000"/>
              </a:lnSpc>
              <a:spcBef>
                <a:spcPts val="1300"/>
              </a:spcBef>
              <a:spcAft>
                <a:spcPts val="0"/>
              </a:spcAft>
              <a:buSzPts val="700"/>
              <a:buNone/>
            </a:pPr>
            <a:r>
              <a:rPr lang="sv" sz="1000"/>
              <a:t>Om eleven dricker mycket läsk är drycker med sötningsmedel ett bättre alternativ. Men drycker med syror påverkar tandemaljen negativt. </a:t>
            </a:r>
            <a:endParaRPr sz="1000"/>
          </a:p>
          <a:p>
            <a:pPr marL="0" lvl="0" indent="0" algn="l" rtl="0">
              <a:lnSpc>
                <a:spcPct val="90000"/>
              </a:lnSpc>
              <a:spcBef>
                <a:spcPts val="1300"/>
              </a:spcBef>
              <a:spcAft>
                <a:spcPts val="0"/>
              </a:spcAft>
              <a:buSzPts val="700"/>
              <a:buNone/>
            </a:pPr>
            <a:r>
              <a:rPr lang="sv" sz="1000">
                <a:latin typeface="Source Code Pro"/>
                <a:ea typeface="Source Code Pro"/>
                <a:cs typeface="Source Code Pro"/>
                <a:sym typeface="Source Code Pro"/>
              </a:rPr>
              <a:t>Energidrycker</a:t>
            </a:r>
            <a:r>
              <a:rPr lang="sv" sz="1000"/>
              <a:t> </a:t>
            </a:r>
            <a:r>
              <a:rPr lang="sv" sz="1000">
                <a:latin typeface="Source Code Pro"/>
                <a:ea typeface="Source Code Pro"/>
                <a:cs typeface="Source Code Pro"/>
                <a:sym typeface="Source Code Pro"/>
              </a:rPr>
              <a:t>innehåller</a:t>
            </a:r>
            <a:r>
              <a:rPr lang="sv" sz="1000"/>
              <a:t> </a:t>
            </a:r>
            <a:r>
              <a:rPr lang="sv" sz="1000">
                <a:latin typeface="Source Code Pro"/>
                <a:ea typeface="Source Code Pro"/>
                <a:cs typeface="Source Code Pro"/>
                <a:sym typeface="Source Code Pro"/>
              </a:rPr>
              <a:t>stora mängder koffein och kan ge problem med sömnen, hjärtklappning och huvudvärk. </a:t>
            </a:r>
            <a:r>
              <a:rPr lang="sv" sz="1000" b="0" i="0">
                <a:solidFill>
                  <a:srgbClr val="353535"/>
                </a:solidFill>
                <a:latin typeface="Source Code Pro"/>
                <a:ea typeface="Source Code Pro"/>
                <a:cs typeface="Source Code Pro"/>
                <a:sym typeface="Source Code Pro"/>
              </a:rPr>
              <a:t>I dagsläget finns ingen lag om åldersgräns och energidryck. Däremot har dagligvaruhandeln själv</a:t>
            </a:r>
            <a:r>
              <a:rPr lang="sv" sz="1000">
                <a:solidFill>
                  <a:srgbClr val="353535"/>
                </a:solidFill>
              </a:rPr>
              <a:t>a </a:t>
            </a:r>
            <a:r>
              <a:rPr lang="sv" sz="1000" b="0" i="0">
                <a:solidFill>
                  <a:srgbClr val="353535"/>
                </a:solidFill>
                <a:latin typeface="Source Code Pro"/>
                <a:ea typeface="Source Code Pro"/>
                <a:cs typeface="Source Code Pro"/>
                <a:sym typeface="Source Code Pro"/>
              </a:rPr>
              <a:t>utfärdat</a:t>
            </a:r>
            <a:r>
              <a:rPr lang="sv" sz="1000">
                <a:solidFill>
                  <a:srgbClr val="353535"/>
                </a:solidFill>
              </a:rPr>
              <a:t> </a:t>
            </a:r>
            <a:r>
              <a:rPr lang="sv" sz="1000" b="0" i="0">
                <a:solidFill>
                  <a:srgbClr val="353535"/>
                </a:solidFill>
                <a:latin typeface="Source Code Pro"/>
                <a:ea typeface="Source Code Pro"/>
                <a:cs typeface="Source Code Pro"/>
                <a:sym typeface="Source Code Pro"/>
              </a:rPr>
              <a:t>en </a:t>
            </a:r>
            <a:r>
              <a:rPr lang="sv" sz="1000" b="0" i="0" u="sng">
                <a:solidFill>
                  <a:schemeClr val="hlink"/>
                </a:solidFill>
                <a:latin typeface="Source Code Pro"/>
                <a:ea typeface="Source Code Pro"/>
                <a:cs typeface="Source Code Pro"/>
                <a:sym typeface="Source Code Pro"/>
                <a:hlinkClick r:id="rId3"/>
              </a:rPr>
              <a:t>rekommendation om åldersgräns på 15 år</a:t>
            </a:r>
            <a:r>
              <a:rPr lang="sv" sz="1000" b="0" i="0">
                <a:solidFill>
                  <a:srgbClr val="353535"/>
                </a:solidFill>
                <a:latin typeface="Source Code Pro"/>
                <a:ea typeface="Source Code Pro"/>
                <a:cs typeface="Source Code Pro"/>
                <a:sym typeface="Source Code Pro"/>
              </a:rPr>
              <a:t>.</a:t>
            </a:r>
            <a:r>
              <a:rPr lang="sv" sz="1000"/>
              <a:t> </a:t>
            </a:r>
            <a:endParaRPr sz="1000"/>
          </a:p>
          <a:p>
            <a:pPr marL="0" lvl="0" indent="0" algn="l" rtl="0">
              <a:lnSpc>
                <a:spcPct val="90000"/>
              </a:lnSpc>
              <a:spcBef>
                <a:spcPts val="1300"/>
              </a:spcBef>
              <a:spcAft>
                <a:spcPts val="0"/>
              </a:spcAft>
              <a:buSzPts val="700"/>
              <a:buNone/>
            </a:pPr>
            <a:r>
              <a:rPr lang="sv" sz="1000">
                <a:latin typeface="Source Code Pro"/>
                <a:ea typeface="Source Code Pro"/>
                <a:cs typeface="Source Code Pro"/>
                <a:sym typeface="Source Code Pro"/>
              </a:rPr>
              <a:t>Livsmedelsverket ger rådet att inte dricka energidryck samtidigt med alkohol, eftersom det kan göra en mindre medveten om berusningen. De dödsfall som har </a:t>
            </a:r>
            <a:r>
              <a:rPr lang="sv" sz="1000"/>
              <a:t>inträffat</a:t>
            </a:r>
            <a:r>
              <a:rPr lang="sv" sz="1000">
                <a:latin typeface="Source Code Pro"/>
                <a:ea typeface="Source Code Pro"/>
                <a:cs typeface="Source Code Pro"/>
                <a:sym typeface="Source Code Pro"/>
              </a:rPr>
              <a:t> med personer som druckit energidryck har varit i samband med att </a:t>
            </a:r>
            <a:r>
              <a:rPr lang="sv" sz="1000"/>
              <a:t>de</a:t>
            </a:r>
            <a:r>
              <a:rPr lang="sv" sz="1000">
                <a:latin typeface="Source Code Pro"/>
                <a:ea typeface="Source Code Pro"/>
                <a:cs typeface="Source Code Pro"/>
                <a:sym typeface="Source Code Pro"/>
              </a:rPr>
              <a:t> även har druckit alkohol.</a:t>
            </a:r>
            <a:r>
              <a:rPr lang="sv" sz="1000"/>
              <a:t> </a:t>
            </a:r>
            <a:endParaRPr sz="1000"/>
          </a:p>
          <a:p>
            <a:pPr marL="0" lvl="0" indent="0" algn="l" rtl="0">
              <a:lnSpc>
                <a:spcPct val="90000"/>
              </a:lnSpc>
              <a:spcBef>
                <a:spcPts val="1300"/>
              </a:spcBef>
              <a:spcAft>
                <a:spcPts val="0"/>
              </a:spcAft>
              <a:buSzPts val="700"/>
              <a:buNone/>
            </a:pPr>
            <a:r>
              <a:rPr lang="sv" sz="1000">
                <a:latin typeface="Source Code Pro"/>
                <a:ea typeface="Source Code Pro"/>
                <a:cs typeface="Source Code Pro"/>
                <a:sym typeface="Source Code Pro"/>
              </a:rPr>
              <a:t>Det har även </a:t>
            </a:r>
            <a:r>
              <a:rPr lang="sv" sz="1000"/>
              <a:t>inträffat</a:t>
            </a:r>
            <a:r>
              <a:rPr lang="sv" sz="1000">
                <a:latin typeface="Source Code Pro"/>
                <a:ea typeface="Source Code Pro"/>
                <a:cs typeface="Source Code Pro"/>
                <a:sym typeface="Source Code Pro"/>
              </a:rPr>
              <a:t> en del allvarliga händelser då personer har druckit energidryck och samtidigt tränat hårt. Livsmedelsverket ger därför rådet att inte använda energidrycker för att släcka törsten, eller som vätskeersättning vid träning eller fysisk ansträngning.</a:t>
            </a: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40"/>
          <p:cNvPicPr preferRelativeResize="0"/>
          <p:nvPr/>
        </p:nvPicPr>
        <p:blipFill rotWithShape="1">
          <a:blip r:embed="rId3">
            <a:alphaModFix/>
          </a:blip>
          <a:srcRect t="-3870" b="3869"/>
          <a:stretch/>
        </p:blipFill>
        <p:spPr>
          <a:xfrm>
            <a:off x="0" y="260602"/>
            <a:ext cx="9144000" cy="6597396"/>
          </a:xfrm>
          <a:prstGeom prst="rect">
            <a:avLst/>
          </a:prstGeom>
          <a:noFill/>
          <a:ln>
            <a:noFill/>
          </a:ln>
        </p:spPr>
      </p:pic>
      <p:sp>
        <p:nvSpPr>
          <p:cNvPr id="208" name="Google Shape;208;p40"/>
          <p:cNvSpPr txBox="1"/>
          <p:nvPr/>
        </p:nvSpPr>
        <p:spPr>
          <a:xfrm>
            <a:off x="0" y="0"/>
            <a:ext cx="9144600" cy="856200"/>
          </a:xfrm>
          <a:prstGeom prst="rect">
            <a:avLst/>
          </a:prstGeom>
          <a:noFill/>
          <a:ln>
            <a:noFill/>
          </a:ln>
        </p:spPr>
        <p:txBody>
          <a:bodyPr spcFirstLastPara="1" wrap="square" lIns="81025" tIns="81025" rIns="81025" bIns="810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sv" sz="4500" b="0" i="0" u="none" strike="noStrike" cap="none">
                <a:solidFill>
                  <a:srgbClr val="6AA84F"/>
                </a:solidFill>
                <a:latin typeface="Oswald"/>
                <a:ea typeface="Oswald"/>
                <a:cs typeface="Oswald"/>
                <a:sym typeface="Oswald"/>
              </a:rPr>
              <a:t>  </a:t>
            </a:r>
            <a:r>
              <a:rPr lang="sv" sz="4500">
                <a:solidFill>
                  <a:srgbClr val="6AA84F"/>
                </a:solidFill>
                <a:latin typeface="Oswald"/>
                <a:ea typeface="Oswald"/>
                <a:cs typeface="Oswald"/>
                <a:sym typeface="Oswald"/>
              </a:rPr>
              <a:t>Alkohol och droger</a:t>
            </a:r>
            <a:endParaRPr sz="5200" b="0" i="0" u="none" strike="noStrike" cap="none">
              <a:solidFill>
                <a:srgbClr val="6AA84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1"/>
          <p:cNvSpPr txBox="1">
            <a:spLocks noGrp="1"/>
          </p:cNvSpPr>
          <p:nvPr>
            <p:ph type="subTitle" idx="1"/>
          </p:nvPr>
        </p:nvSpPr>
        <p:spPr>
          <a:xfrm>
            <a:off x="119275" y="965650"/>
            <a:ext cx="3347100" cy="5728500"/>
          </a:xfrm>
          <a:prstGeom prst="rect">
            <a:avLst/>
          </a:prstGeom>
          <a:noFill/>
          <a:ln>
            <a:noFill/>
          </a:ln>
        </p:spPr>
        <p:txBody>
          <a:bodyPr spcFirstLastPara="1" wrap="square" lIns="101375" tIns="101375" rIns="101375" bIns="101375" anchor="t" anchorCtr="0">
            <a:noAutofit/>
          </a:bodyPr>
          <a:lstStyle/>
          <a:p>
            <a:pPr marL="0" lvl="0" indent="0" algn="l" rtl="0">
              <a:lnSpc>
                <a:spcPct val="100000"/>
              </a:lnSpc>
              <a:spcBef>
                <a:spcPts val="0"/>
              </a:spcBef>
              <a:spcAft>
                <a:spcPts val="0"/>
              </a:spcAft>
              <a:buNone/>
            </a:pPr>
            <a:r>
              <a:rPr lang="sv" sz="1900">
                <a:solidFill>
                  <a:schemeClr val="dk2"/>
                </a:solidFill>
                <a:latin typeface="Oswald"/>
                <a:ea typeface="Oswald"/>
                <a:cs typeface="Oswald"/>
                <a:sym typeface="Oswald"/>
              </a:rPr>
              <a:t>Har du provat alkohol (och/eller droger)?</a:t>
            </a:r>
            <a:endParaRPr sz="1900">
              <a:solidFill>
                <a:schemeClr val="dk2"/>
              </a:solidFill>
              <a:latin typeface="Oswald"/>
              <a:ea typeface="Oswald"/>
              <a:cs typeface="Oswald"/>
              <a:sym typeface="Oswald"/>
            </a:endParaRPr>
          </a:p>
          <a:p>
            <a:pPr marL="0" lvl="0" indent="0" algn="l" rtl="0">
              <a:lnSpc>
                <a:spcPct val="100000"/>
              </a:lnSpc>
              <a:spcBef>
                <a:spcPts val="0"/>
              </a:spcBef>
              <a:spcAft>
                <a:spcPts val="0"/>
              </a:spcAft>
              <a:buNone/>
            </a:pPr>
            <a:endParaRPr sz="1900">
              <a:solidFill>
                <a:schemeClr val="dk2"/>
              </a:solidFill>
              <a:latin typeface="Oswald"/>
              <a:ea typeface="Oswald"/>
              <a:cs typeface="Oswald"/>
              <a:sym typeface="Oswald"/>
            </a:endParaRPr>
          </a:p>
          <a:p>
            <a:pPr marL="0" lvl="0" indent="0" algn="l" rtl="0">
              <a:lnSpc>
                <a:spcPct val="100000"/>
              </a:lnSpc>
              <a:spcBef>
                <a:spcPts val="0"/>
              </a:spcBef>
              <a:spcAft>
                <a:spcPts val="0"/>
              </a:spcAft>
              <a:buNone/>
            </a:pPr>
            <a:r>
              <a:rPr lang="sv" sz="1900">
                <a:solidFill>
                  <a:schemeClr val="dk2"/>
                </a:solidFill>
                <a:latin typeface="Oswald"/>
                <a:ea typeface="Oswald"/>
                <a:cs typeface="Oswald"/>
                <a:sym typeface="Oswald"/>
              </a:rPr>
              <a:t>Vet du vilka risker det finns med att dricka alkohol?</a:t>
            </a:r>
            <a:endParaRPr sz="1900">
              <a:solidFill>
                <a:schemeClr val="dk2"/>
              </a:solidFill>
              <a:latin typeface="Oswald"/>
              <a:ea typeface="Oswald"/>
              <a:cs typeface="Oswald"/>
              <a:sym typeface="Oswald"/>
            </a:endParaRPr>
          </a:p>
          <a:p>
            <a:pPr marL="0" lvl="0" indent="0" algn="l" rtl="0">
              <a:lnSpc>
                <a:spcPct val="100000"/>
              </a:lnSpc>
              <a:spcBef>
                <a:spcPts val="0"/>
              </a:spcBef>
              <a:spcAft>
                <a:spcPts val="0"/>
              </a:spcAft>
              <a:buNone/>
            </a:pPr>
            <a:endParaRPr sz="1900">
              <a:solidFill>
                <a:schemeClr val="dk2"/>
              </a:solidFill>
              <a:latin typeface="Oswald"/>
              <a:ea typeface="Oswald"/>
              <a:cs typeface="Oswald"/>
              <a:sym typeface="Oswald"/>
            </a:endParaRPr>
          </a:p>
          <a:p>
            <a:pPr marL="0" lvl="0" indent="0" algn="l" rtl="0">
              <a:spcBef>
                <a:spcPts val="0"/>
              </a:spcBef>
              <a:spcAft>
                <a:spcPts val="0"/>
              </a:spcAft>
              <a:buNone/>
            </a:pPr>
            <a:r>
              <a:rPr lang="sv" sz="1900">
                <a:solidFill>
                  <a:schemeClr val="dk2"/>
                </a:solidFill>
                <a:latin typeface="Oswald"/>
                <a:ea typeface="Oswald"/>
                <a:cs typeface="Oswald"/>
                <a:sym typeface="Oswald"/>
              </a:rPr>
              <a:t>Hur kan du säga nej till alkohol/ droger om kompisar tjatar på dig att du ska dricka/testa?</a:t>
            </a:r>
            <a:endParaRPr sz="1900">
              <a:solidFill>
                <a:schemeClr val="dk2"/>
              </a:solidFill>
              <a:latin typeface="Oswald"/>
              <a:ea typeface="Oswald"/>
              <a:cs typeface="Oswald"/>
              <a:sym typeface="Oswald"/>
            </a:endParaRPr>
          </a:p>
          <a:p>
            <a:pPr marL="0" lvl="0" indent="0" algn="l" rtl="0">
              <a:spcBef>
                <a:spcPts val="0"/>
              </a:spcBef>
              <a:spcAft>
                <a:spcPts val="0"/>
              </a:spcAft>
              <a:buSzPts val="2100"/>
              <a:buNone/>
            </a:pPr>
            <a:endParaRPr sz="1500">
              <a:solidFill>
                <a:schemeClr val="dk2"/>
              </a:solidFill>
              <a:latin typeface="Oswald"/>
              <a:ea typeface="Oswald"/>
              <a:cs typeface="Oswald"/>
              <a:sym typeface="Oswald"/>
            </a:endParaRPr>
          </a:p>
          <a:p>
            <a:pPr marL="0" lvl="0" indent="0" algn="l" rtl="0">
              <a:spcBef>
                <a:spcPts val="0"/>
              </a:spcBef>
              <a:spcAft>
                <a:spcPts val="0"/>
              </a:spcAft>
              <a:buSzPts val="2100"/>
              <a:buNone/>
            </a:pPr>
            <a:r>
              <a:rPr lang="sv" sz="1500" i="1">
                <a:solidFill>
                  <a:schemeClr val="dk2"/>
                </a:solidFill>
                <a:latin typeface="Oswald"/>
                <a:ea typeface="Oswald"/>
                <a:cs typeface="Oswald"/>
                <a:sym typeface="Oswald"/>
              </a:rPr>
              <a:t>Följdfrågor till den som inte druckit:</a:t>
            </a:r>
            <a:endParaRPr sz="1500" i="1">
              <a:solidFill>
                <a:schemeClr val="dk2"/>
              </a:solidFill>
              <a:latin typeface="Oswald"/>
              <a:ea typeface="Oswald"/>
              <a:cs typeface="Oswald"/>
              <a:sym typeface="Oswald"/>
            </a:endParaRPr>
          </a:p>
          <a:p>
            <a:pPr marL="457200" lvl="0" indent="-323850" algn="l" rtl="0">
              <a:spcBef>
                <a:spcPts val="0"/>
              </a:spcBef>
              <a:spcAft>
                <a:spcPts val="0"/>
              </a:spcAft>
              <a:buClr>
                <a:schemeClr val="dk2"/>
              </a:buClr>
              <a:buSzPts val="1500"/>
              <a:buFont typeface="Oswald"/>
              <a:buChar char="●"/>
            </a:pPr>
            <a:r>
              <a:rPr lang="sv" sz="1500" i="1">
                <a:solidFill>
                  <a:schemeClr val="dk2"/>
                </a:solidFill>
                <a:latin typeface="Oswald"/>
                <a:ea typeface="Oswald"/>
                <a:cs typeface="Oswald"/>
                <a:sym typeface="Oswald"/>
              </a:rPr>
              <a:t>Hur tänker du kring att dricka alkohol i framtiden?</a:t>
            </a:r>
            <a:endParaRPr sz="1500" i="1">
              <a:solidFill>
                <a:schemeClr val="dk2"/>
              </a:solidFill>
              <a:latin typeface="Oswald"/>
              <a:ea typeface="Oswald"/>
              <a:cs typeface="Oswald"/>
              <a:sym typeface="Oswald"/>
            </a:endParaRPr>
          </a:p>
          <a:p>
            <a:pPr marL="0" lvl="0" indent="0" algn="l" rtl="0">
              <a:spcBef>
                <a:spcPts val="0"/>
              </a:spcBef>
              <a:spcAft>
                <a:spcPts val="0"/>
              </a:spcAft>
              <a:buSzPts val="2100"/>
              <a:buNone/>
            </a:pPr>
            <a:endParaRPr sz="1900" i="1">
              <a:solidFill>
                <a:schemeClr val="dk2"/>
              </a:solidFill>
              <a:latin typeface="Oswald"/>
              <a:ea typeface="Oswald"/>
              <a:cs typeface="Oswald"/>
              <a:sym typeface="Oswald"/>
            </a:endParaRPr>
          </a:p>
          <a:p>
            <a:pPr marL="0" lvl="0" indent="0" algn="l" rtl="0">
              <a:lnSpc>
                <a:spcPct val="100000"/>
              </a:lnSpc>
              <a:spcBef>
                <a:spcPts val="0"/>
              </a:spcBef>
              <a:spcAft>
                <a:spcPts val="0"/>
              </a:spcAft>
              <a:buSzPts val="2100"/>
              <a:buNone/>
            </a:pPr>
            <a:r>
              <a:rPr lang="sv" sz="1500" i="1">
                <a:solidFill>
                  <a:schemeClr val="dk2"/>
                </a:solidFill>
                <a:latin typeface="Oswald"/>
                <a:ea typeface="Oswald"/>
                <a:cs typeface="Oswald"/>
                <a:sym typeface="Oswald"/>
              </a:rPr>
              <a:t>Följdfrågor till den som druckit/varit berusad:</a:t>
            </a:r>
            <a:endParaRPr sz="1500" i="1">
              <a:solidFill>
                <a:schemeClr val="dk2"/>
              </a:solidFill>
              <a:latin typeface="Oswald"/>
              <a:ea typeface="Oswald"/>
              <a:cs typeface="Oswald"/>
              <a:sym typeface="Oswald"/>
            </a:endParaRPr>
          </a:p>
          <a:p>
            <a:pPr marL="457200" lvl="0" indent="-323850" algn="l" rtl="0">
              <a:lnSpc>
                <a:spcPct val="100000"/>
              </a:lnSpc>
              <a:spcBef>
                <a:spcPts val="0"/>
              </a:spcBef>
              <a:spcAft>
                <a:spcPts val="0"/>
              </a:spcAft>
              <a:buClr>
                <a:schemeClr val="dk2"/>
              </a:buClr>
              <a:buSzPts val="1500"/>
              <a:buFont typeface="Oswald"/>
              <a:buChar char="●"/>
            </a:pPr>
            <a:r>
              <a:rPr lang="sv" sz="1500" i="1">
                <a:solidFill>
                  <a:schemeClr val="dk2"/>
                </a:solidFill>
                <a:latin typeface="Oswald"/>
                <a:ea typeface="Oswald"/>
                <a:cs typeface="Oswald"/>
                <a:sym typeface="Oswald"/>
              </a:rPr>
              <a:t>Hur mådde du? </a:t>
            </a:r>
            <a:endParaRPr sz="1500" i="1">
              <a:solidFill>
                <a:schemeClr val="dk2"/>
              </a:solidFill>
              <a:latin typeface="Oswald"/>
              <a:ea typeface="Oswald"/>
              <a:cs typeface="Oswald"/>
              <a:sym typeface="Oswald"/>
            </a:endParaRPr>
          </a:p>
          <a:p>
            <a:pPr marL="457200" lvl="0" indent="-323850" algn="l" rtl="0">
              <a:lnSpc>
                <a:spcPct val="100000"/>
              </a:lnSpc>
              <a:spcBef>
                <a:spcPts val="0"/>
              </a:spcBef>
              <a:spcAft>
                <a:spcPts val="0"/>
              </a:spcAft>
              <a:buClr>
                <a:schemeClr val="dk2"/>
              </a:buClr>
              <a:buSzPts val="1500"/>
              <a:buFont typeface="Oswald"/>
              <a:buChar char="●"/>
            </a:pPr>
            <a:r>
              <a:rPr lang="sv" sz="1500" i="1">
                <a:solidFill>
                  <a:schemeClr val="dk2"/>
                </a:solidFill>
                <a:latin typeface="Oswald"/>
                <a:ea typeface="Oswald"/>
                <a:cs typeface="Oswald"/>
                <a:sym typeface="Oswald"/>
              </a:rPr>
              <a:t>Kände du dig berusad?</a:t>
            </a:r>
            <a:endParaRPr sz="1500" i="1">
              <a:solidFill>
                <a:schemeClr val="dk2"/>
              </a:solidFill>
              <a:latin typeface="Oswald"/>
              <a:ea typeface="Oswald"/>
              <a:cs typeface="Oswald"/>
              <a:sym typeface="Oswald"/>
            </a:endParaRPr>
          </a:p>
          <a:p>
            <a:pPr marL="457200" lvl="0" indent="-323850" algn="l" rtl="0">
              <a:lnSpc>
                <a:spcPct val="100000"/>
              </a:lnSpc>
              <a:spcBef>
                <a:spcPts val="0"/>
              </a:spcBef>
              <a:spcAft>
                <a:spcPts val="0"/>
              </a:spcAft>
              <a:buClr>
                <a:schemeClr val="dk2"/>
              </a:buClr>
              <a:buSzPts val="1500"/>
              <a:buFont typeface="Oswald"/>
              <a:buChar char="●"/>
            </a:pPr>
            <a:r>
              <a:rPr lang="sv" sz="1500" i="1">
                <a:solidFill>
                  <a:schemeClr val="dk2"/>
                </a:solidFill>
                <a:latin typeface="Oswald"/>
                <a:ea typeface="Oswald"/>
                <a:cs typeface="Oswald"/>
                <a:sym typeface="Oswald"/>
              </a:rPr>
              <a:t>Vet dina föräldrar om att du dricker alkohol?</a:t>
            </a:r>
            <a:endParaRPr sz="1100" i="1"/>
          </a:p>
        </p:txBody>
      </p:sp>
      <p:sp>
        <p:nvSpPr>
          <p:cNvPr id="214" name="Google Shape;214;p41"/>
          <p:cNvSpPr txBox="1">
            <a:spLocks noGrp="1"/>
          </p:cNvSpPr>
          <p:nvPr>
            <p:ph type="body" idx="2"/>
          </p:nvPr>
        </p:nvSpPr>
        <p:spPr>
          <a:xfrm>
            <a:off x="3750250" y="1025275"/>
            <a:ext cx="5231700" cy="5728500"/>
          </a:xfrm>
          <a:prstGeom prst="rect">
            <a:avLst/>
          </a:prstGeom>
          <a:noFill/>
          <a:ln>
            <a:noFill/>
          </a:ln>
        </p:spPr>
        <p:txBody>
          <a:bodyPr spcFirstLastPara="1" wrap="square" lIns="101375" tIns="101375" rIns="101375" bIns="101375" anchor="t" anchorCtr="0">
            <a:noAutofit/>
          </a:bodyPr>
          <a:lstStyle/>
          <a:p>
            <a:pPr marL="0" lvl="0" indent="0" algn="l" rtl="0">
              <a:lnSpc>
                <a:spcPct val="94999"/>
              </a:lnSpc>
              <a:spcBef>
                <a:spcPts val="0"/>
              </a:spcBef>
              <a:spcAft>
                <a:spcPts val="0"/>
              </a:spcAft>
              <a:buSzPts val="2040"/>
              <a:buNone/>
            </a:pPr>
            <a:r>
              <a:rPr lang="sv" sz="1000"/>
              <a:t>Risken att bli beroende av alkohol/droger är större för unga p.g.a. att deras hjärnor är extra känsliga, då de inte är färdigutvecklade. </a:t>
            </a:r>
            <a:endParaRPr sz="1000"/>
          </a:p>
          <a:p>
            <a:pPr marL="76200" lvl="0" indent="0" algn="l" rtl="0">
              <a:lnSpc>
                <a:spcPct val="94999"/>
              </a:lnSpc>
              <a:spcBef>
                <a:spcPts val="0"/>
              </a:spcBef>
              <a:spcAft>
                <a:spcPts val="0"/>
              </a:spcAft>
              <a:buSzPts val="2040"/>
              <a:buNone/>
            </a:pPr>
            <a:endParaRPr sz="1000"/>
          </a:p>
          <a:p>
            <a:pPr marL="0" lvl="0" indent="0" algn="l" rtl="0">
              <a:lnSpc>
                <a:spcPct val="94999"/>
              </a:lnSpc>
              <a:spcBef>
                <a:spcPts val="0"/>
              </a:spcBef>
              <a:spcAft>
                <a:spcPts val="0"/>
              </a:spcAft>
              <a:buSzPts val="2040"/>
              <a:buNone/>
            </a:pPr>
            <a:r>
              <a:rPr lang="sv" sz="1000" b="1"/>
              <a:t>Prata gärna om att:</a:t>
            </a:r>
            <a:endParaRPr sz="1000" b="1"/>
          </a:p>
          <a:p>
            <a:pPr marL="0" lvl="0" indent="0" algn="l" rtl="0">
              <a:lnSpc>
                <a:spcPct val="94999"/>
              </a:lnSpc>
              <a:spcBef>
                <a:spcPts val="0"/>
              </a:spcBef>
              <a:spcAft>
                <a:spcPts val="0"/>
              </a:spcAft>
              <a:buSzPts val="2040"/>
              <a:buNone/>
            </a:pPr>
            <a:endParaRPr sz="1000" b="1"/>
          </a:p>
          <a:p>
            <a:pPr marL="457200" lvl="0" indent="-292100" algn="l" rtl="0">
              <a:lnSpc>
                <a:spcPct val="94999"/>
              </a:lnSpc>
              <a:spcBef>
                <a:spcPts val="0"/>
              </a:spcBef>
              <a:spcAft>
                <a:spcPts val="0"/>
              </a:spcAft>
              <a:buSzPts val="1000"/>
              <a:buChar char="●"/>
            </a:pPr>
            <a:r>
              <a:rPr lang="sv" sz="1000"/>
              <a:t>man kan hamna i dåliga situationer när man är berusad eller använder droger. Exempelvis ökad risk för olyckor, våld, bråk med kompisar, ha sex som man ångrar eller att man testar andra droger.</a:t>
            </a:r>
            <a:endParaRPr sz="1000"/>
          </a:p>
          <a:p>
            <a:pPr marL="0" lvl="0" indent="0" algn="l" rtl="0">
              <a:lnSpc>
                <a:spcPct val="94999"/>
              </a:lnSpc>
              <a:spcBef>
                <a:spcPts val="0"/>
              </a:spcBef>
              <a:spcAft>
                <a:spcPts val="0"/>
              </a:spcAft>
              <a:buSzPts val="2040"/>
              <a:buNone/>
            </a:pPr>
            <a:endParaRPr sz="1000"/>
          </a:p>
          <a:p>
            <a:pPr marL="457200" lvl="0" indent="-292100" algn="l" rtl="0">
              <a:lnSpc>
                <a:spcPct val="94999"/>
              </a:lnSpc>
              <a:spcBef>
                <a:spcPts val="0"/>
              </a:spcBef>
              <a:spcAft>
                <a:spcPts val="0"/>
              </a:spcAft>
              <a:buSzPts val="1000"/>
              <a:buChar char="●"/>
            </a:pPr>
            <a:r>
              <a:rPr lang="sv" sz="1000"/>
              <a:t>grupptrycket är stort kring alkohol för unga. Stärk eleven i att våga säga </a:t>
            </a:r>
            <a:r>
              <a:rPr lang="sv" sz="1000" b="1"/>
              <a:t>nej</a:t>
            </a:r>
            <a:r>
              <a:rPr lang="sv" sz="1000"/>
              <a:t>.</a:t>
            </a:r>
            <a:endParaRPr sz="1000"/>
          </a:p>
          <a:p>
            <a:pPr marL="76200" lvl="0" indent="0" algn="l" rtl="0">
              <a:lnSpc>
                <a:spcPct val="94999"/>
              </a:lnSpc>
              <a:spcBef>
                <a:spcPts val="0"/>
              </a:spcBef>
              <a:spcAft>
                <a:spcPts val="0"/>
              </a:spcAft>
              <a:buSzPts val="2040"/>
              <a:buNone/>
            </a:pPr>
            <a:endParaRPr sz="1000"/>
          </a:p>
          <a:p>
            <a:pPr marL="457200" lvl="0" indent="-292100" algn="l" rtl="0">
              <a:lnSpc>
                <a:spcPct val="94999"/>
              </a:lnSpc>
              <a:spcBef>
                <a:spcPts val="0"/>
              </a:spcBef>
              <a:spcAft>
                <a:spcPts val="0"/>
              </a:spcAft>
              <a:buSzPts val="1000"/>
              <a:buChar char="●"/>
            </a:pPr>
            <a:r>
              <a:rPr lang="sv" sz="1000"/>
              <a:t>våga prata med föräldrarna om alkohol.</a:t>
            </a:r>
            <a:endParaRPr sz="1000"/>
          </a:p>
          <a:p>
            <a:pPr marL="0" lvl="0" indent="0" algn="l" rtl="0">
              <a:lnSpc>
                <a:spcPct val="94999"/>
              </a:lnSpc>
              <a:spcBef>
                <a:spcPts val="0"/>
              </a:spcBef>
              <a:spcAft>
                <a:spcPts val="0"/>
              </a:spcAft>
              <a:buSzPts val="2040"/>
              <a:buNone/>
            </a:pPr>
            <a:endParaRPr sz="1000"/>
          </a:p>
          <a:p>
            <a:pPr marL="457200" lvl="0" indent="-292100" algn="l" rtl="0">
              <a:lnSpc>
                <a:spcPct val="94999"/>
              </a:lnSpc>
              <a:spcBef>
                <a:spcPts val="0"/>
              </a:spcBef>
              <a:spcAft>
                <a:spcPts val="0"/>
              </a:spcAft>
              <a:buSzPts val="1000"/>
              <a:buChar char="●"/>
            </a:pPr>
            <a:r>
              <a:rPr lang="sv" sz="1000"/>
              <a:t>ta hjälp, om du eller någon kompis är väldigt berusad. Kontakta en vuxen eller ring 112 SOS Alarm.</a:t>
            </a:r>
            <a:endParaRPr sz="1000"/>
          </a:p>
          <a:p>
            <a:pPr marL="457200" lvl="0" indent="0" algn="l" rtl="0">
              <a:lnSpc>
                <a:spcPct val="94999"/>
              </a:lnSpc>
              <a:spcBef>
                <a:spcPts val="0"/>
              </a:spcBef>
              <a:spcAft>
                <a:spcPts val="0"/>
              </a:spcAft>
              <a:buNone/>
            </a:pPr>
            <a:endParaRPr sz="1000"/>
          </a:p>
          <a:p>
            <a:pPr marL="457200" lvl="0" indent="-292100" algn="l" rtl="0">
              <a:lnSpc>
                <a:spcPct val="94999"/>
              </a:lnSpc>
              <a:spcBef>
                <a:spcPts val="0"/>
              </a:spcBef>
              <a:spcAft>
                <a:spcPts val="0"/>
              </a:spcAft>
              <a:buSzPts val="1000"/>
              <a:buChar char="●"/>
            </a:pPr>
            <a:r>
              <a:rPr lang="sv" sz="1000"/>
              <a:t>det är livsfarligt att köra moped, A-traktor, bil eller annat fordon när man druckit alkohol. Åk inte heller med någon annan som har druckit.</a:t>
            </a:r>
            <a:endParaRPr sz="1000"/>
          </a:p>
          <a:p>
            <a:pPr marL="76200" lvl="0" indent="0" algn="l" rtl="0">
              <a:lnSpc>
                <a:spcPct val="94999"/>
              </a:lnSpc>
              <a:spcBef>
                <a:spcPts val="0"/>
              </a:spcBef>
              <a:spcAft>
                <a:spcPts val="0"/>
              </a:spcAft>
              <a:buSzPts val="2040"/>
              <a:buNone/>
            </a:pPr>
            <a:endParaRPr sz="1000"/>
          </a:p>
          <a:p>
            <a:pPr marL="0" lvl="0" indent="0" algn="l" rtl="0">
              <a:lnSpc>
                <a:spcPct val="100000"/>
              </a:lnSpc>
              <a:spcBef>
                <a:spcPts val="0"/>
              </a:spcBef>
              <a:spcAft>
                <a:spcPts val="0"/>
              </a:spcAft>
              <a:buNone/>
            </a:pPr>
            <a:r>
              <a:rPr lang="sv" sz="1000" b="1"/>
              <a:t>Droger</a:t>
            </a:r>
            <a:br>
              <a:rPr lang="sv" sz="1000"/>
            </a:br>
            <a:endParaRPr sz="1000"/>
          </a:p>
          <a:p>
            <a:pPr marL="457200" lvl="0" indent="-292100" algn="l" rtl="0">
              <a:lnSpc>
                <a:spcPct val="94999"/>
              </a:lnSpc>
              <a:spcBef>
                <a:spcPts val="0"/>
              </a:spcBef>
              <a:spcAft>
                <a:spcPts val="0"/>
              </a:spcAft>
              <a:buSzPts val="1000"/>
              <a:buChar char="●"/>
            </a:pPr>
            <a:r>
              <a:rPr lang="sv" sz="1000"/>
              <a:t>Påverkar omdöme, beslutfattande förmåga och motorik. Hjärnan, andningen och hjärtat kan påverkas och även den psykiska hälsan.</a:t>
            </a:r>
            <a:endParaRPr sz="1000"/>
          </a:p>
          <a:p>
            <a:pPr marL="457200" lvl="0" indent="0" algn="l" rtl="0">
              <a:lnSpc>
                <a:spcPct val="94999"/>
              </a:lnSpc>
              <a:spcBef>
                <a:spcPts val="0"/>
              </a:spcBef>
              <a:spcAft>
                <a:spcPts val="0"/>
              </a:spcAft>
              <a:buNone/>
            </a:pPr>
            <a:endParaRPr sz="1000"/>
          </a:p>
          <a:p>
            <a:pPr marL="457200" lvl="0" indent="-292100" algn="l" rtl="0">
              <a:lnSpc>
                <a:spcPct val="94999"/>
              </a:lnSpc>
              <a:spcBef>
                <a:spcPts val="0"/>
              </a:spcBef>
              <a:spcAft>
                <a:spcPts val="0"/>
              </a:spcAft>
              <a:buSzPts val="1000"/>
              <a:buChar char="●"/>
            </a:pPr>
            <a:r>
              <a:rPr lang="sv" sz="1000"/>
              <a:t>Den vanligaste narkotikatypen är cannabis (hasch och marijuana) följt av smärtstillande medel, tramadol och oxycontin, samt sömn- och lugnande medel t.ex. bensodiazepiner. Kokain, ecstacy, amfetamin, hallucinogener och  opiater är mindre vanliga.</a:t>
            </a:r>
            <a:endParaRPr sz="1000"/>
          </a:p>
          <a:p>
            <a:pPr marL="76200" lvl="0" indent="0" algn="l" rtl="0">
              <a:lnSpc>
                <a:spcPct val="94999"/>
              </a:lnSpc>
              <a:spcBef>
                <a:spcPts val="0"/>
              </a:spcBef>
              <a:spcAft>
                <a:spcPts val="0"/>
              </a:spcAft>
              <a:buSzPts val="2040"/>
              <a:buNone/>
            </a:pPr>
            <a:endParaRPr sz="1000"/>
          </a:p>
          <a:p>
            <a:pPr marL="457200" lvl="0" indent="-292100" algn="l" rtl="0">
              <a:lnSpc>
                <a:spcPct val="94999"/>
              </a:lnSpc>
              <a:spcBef>
                <a:spcPts val="0"/>
              </a:spcBef>
              <a:spcAft>
                <a:spcPts val="0"/>
              </a:spcAft>
              <a:buSzPts val="1000"/>
              <a:buChar char="●"/>
            </a:pPr>
            <a:r>
              <a:rPr lang="sv" sz="1000"/>
              <a:t>Det är olagligt att ha, använda, köpa och sälja droger.</a:t>
            </a:r>
            <a:endParaRPr sz="1000"/>
          </a:p>
          <a:p>
            <a:pPr marL="457200" lvl="0" indent="0" algn="l" rtl="0">
              <a:lnSpc>
                <a:spcPct val="94999"/>
              </a:lnSpc>
              <a:spcBef>
                <a:spcPts val="0"/>
              </a:spcBef>
              <a:spcAft>
                <a:spcPts val="0"/>
              </a:spcAft>
              <a:buNone/>
            </a:pPr>
            <a:r>
              <a:rPr lang="sv" sz="1000"/>
              <a:t>All användning av droger bidrar till kriminalitet.</a:t>
            </a:r>
            <a:endParaRPr sz="1000"/>
          </a:p>
          <a:p>
            <a:pPr marL="406400" lvl="0" indent="-330200" algn="l" rtl="0">
              <a:lnSpc>
                <a:spcPct val="94999"/>
              </a:lnSpc>
              <a:spcBef>
                <a:spcPts val="0"/>
              </a:spcBef>
              <a:spcAft>
                <a:spcPts val="0"/>
              </a:spcAft>
              <a:buSzPts val="2040"/>
              <a:buNone/>
            </a:pPr>
            <a:endParaRPr sz="1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42"/>
          <p:cNvPicPr preferRelativeResize="0"/>
          <p:nvPr/>
        </p:nvPicPr>
        <p:blipFill>
          <a:blip r:embed="rId3">
            <a:alphaModFix/>
          </a:blip>
          <a:stretch>
            <a:fillRect/>
          </a:stretch>
        </p:blipFill>
        <p:spPr>
          <a:xfrm>
            <a:off x="0" y="260602"/>
            <a:ext cx="9144000" cy="6597396"/>
          </a:xfrm>
          <a:prstGeom prst="rect">
            <a:avLst/>
          </a:prstGeom>
          <a:noFill/>
          <a:ln>
            <a:noFill/>
          </a:ln>
        </p:spPr>
      </p:pic>
      <p:sp>
        <p:nvSpPr>
          <p:cNvPr id="220" name="Google Shape;220;p42"/>
          <p:cNvSpPr txBox="1"/>
          <p:nvPr/>
        </p:nvSpPr>
        <p:spPr>
          <a:xfrm>
            <a:off x="0" y="0"/>
            <a:ext cx="9144600" cy="856200"/>
          </a:xfrm>
          <a:prstGeom prst="rect">
            <a:avLst/>
          </a:prstGeom>
          <a:noFill/>
          <a:ln>
            <a:noFill/>
          </a:ln>
        </p:spPr>
        <p:txBody>
          <a:bodyPr spcFirstLastPara="1" wrap="square" lIns="81025" tIns="81025" rIns="81025" bIns="810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sv" sz="4500" b="0" i="0" u="none" strike="noStrike" cap="none">
                <a:solidFill>
                  <a:srgbClr val="6AA84F"/>
                </a:solidFill>
                <a:latin typeface="Oswald"/>
                <a:ea typeface="Oswald"/>
                <a:cs typeface="Oswald"/>
                <a:sym typeface="Oswald"/>
              </a:rPr>
              <a:t>  </a:t>
            </a:r>
            <a:r>
              <a:rPr lang="sv" sz="4500">
                <a:solidFill>
                  <a:srgbClr val="6AA84F"/>
                </a:solidFill>
                <a:latin typeface="Oswald"/>
                <a:ea typeface="Oswald"/>
                <a:cs typeface="Oswald"/>
                <a:sym typeface="Oswald"/>
              </a:rPr>
              <a:t>Rökning och snusning </a:t>
            </a:r>
            <a:endParaRPr sz="5200" b="0" i="0" u="none" strike="noStrike" cap="none">
              <a:solidFill>
                <a:srgbClr val="6AA84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3"/>
          <p:cNvSpPr txBox="1">
            <a:spLocks noGrp="1"/>
          </p:cNvSpPr>
          <p:nvPr>
            <p:ph type="subTitle" idx="1"/>
          </p:nvPr>
        </p:nvSpPr>
        <p:spPr>
          <a:xfrm>
            <a:off x="113875" y="965650"/>
            <a:ext cx="3525900" cy="5555400"/>
          </a:xfrm>
          <a:prstGeom prst="rect">
            <a:avLst/>
          </a:prstGeom>
          <a:noFill/>
          <a:ln>
            <a:noFill/>
          </a:ln>
        </p:spPr>
        <p:txBody>
          <a:bodyPr spcFirstLastPara="1" wrap="square" lIns="101375" tIns="101375" rIns="101375" bIns="101375" anchor="t" anchorCtr="0">
            <a:noAutofit/>
          </a:bodyPr>
          <a:lstStyle/>
          <a:p>
            <a:pPr marL="0" lvl="0" indent="0" algn="l" rtl="0">
              <a:lnSpc>
                <a:spcPct val="100000"/>
              </a:lnSpc>
              <a:spcBef>
                <a:spcPts val="0"/>
              </a:spcBef>
              <a:spcAft>
                <a:spcPts val="0"/>
              </a:spcAft>
              <a:buNone/>
            </a:pPr>
            <a:r>
              <a:rPr lang="sv" sz="1900">
                <a:solidFill>
                  <a:schemeClr val="dk2"/>
                </a:solidFill>
                <a:latin typeface="Oswald"/>
                <a:ea typeface="Oswald"/>
                <a:cs typeface="Oswald"/>
                <a:sym typeface="Oswald"/>
              </a:rPr>
              <a:t>Röker, vejpar (e-cigarett) eller snusar du?</a:t>
            </a:r>
            <a:endParaRPr sz="1900">
              <a:solidFill>
                <a:schemeClr val="dk2"/>
              </a:solidFill>
              <a:latin typeface="Oswald"/>
              <a:ea typeface="Oswald"/>
              <a:cs typeface="Oswald"/>
              <a:sym typeface="Oswald"/>
            </a:endParaRPr>
          </a:p>
          <a:p>
            <a:pPr marL="0" lvl="0" indent="0" algn="l" rtl="0">
              <a:lnSpc>
                <a:spcPct val="100000"/>
              </a:lnSpc>
              <a:spcBef>
                <a:spcPts val="0"/>
              </a:spcBef>
              <a:spcAft>
                <a:spcPts val="0"/>
              </a:spcAft>
              <a:buNone/>
            </a:pPr>
            <a:endParaRPr sz="1900">
              <a:solidFill>
                <a:schemeClr val="dk2"/>
              </a:solidFill>
              <a:latin typeface="Oswald"/>
              <a:ea typeface="Oswald"/>
              <a:cs typeface="Oswald"/>
              <a:sym typeface="Oswald"/>
            </a:endParaRPr>
          </a:p>
          <a:p>
            <a:pPr marL="0" lvl="0" indent="0" algn="l" rtl="0">
              <a:lnSpc>
                <a:spcPct val="100000"/>
              </a:lnSpc>
              <a:spcBef>
                <a:spcPts val="0"/>
              </a:spcBef>
              <a:spcAft>
                <a:spcPts val="0"/>
              </a:spcAft>
              <a:buNone/>
            </a:pPr>
            <a:r>
              <a:rPr lang="sv" sz="1900">
                <a:solidFill>
                  <a:schemeClr val="dk2"/>
                </a:solidFill>
                <a:latin typeface="Oswald"/>
                <a:ea typeface="Oswald"/>
                <a:cs typeface="Oswald"/>
                <a:sym typeface="Oswald"/>
              </a:rPr>
              <a:t>Vet du vilka fördelarna är med att inte röka/vejpa/snusa?</a:t>
            </a:r>
            <a:endParaRPr sz="1900">
              <a:solidFill>
                <a:schemeClr val="dk2"/>
              </a:solidFill>
              <a:latin typeface="Oswald"/>
              <a:ea typeface="Oswald"/>
              <a:cs typeface="Oswald"/>
              <a:sym typeface="Oswald"/>
            </a:endParaRPr>
          </a:p>
          <a:p>
            <a:pPr marL="0" lvl="0" indent="0" algn="l" rtl="0">
              <a:lnSpc>
                <a:spcPct val="100000"/>
              </a:lnSpc>
              <a:spcBef>
                <a:spcPts val="0"/>
              </a:spcBef>
              <a:spcAft>
                <a:spcPts val="0"/>
              </a:spcAft>
              <a:buNone/>
            </a:pPr>
            <a:endParaRPr sz="1900">
              <a:solidFill>
                <a:schemeClr val="dk2"/>
              </a:solidFill>
              <a:latin typeface="Oswald"/>
              <a:ea typeface="Oswald"/>
              <a:cs typeface="Oswald"/>
              <a:sym typeface="Oswald"/>
            </a:endParaRPr>
          </a:p>
          <a:p>
            <a:pPr marL="0" lvl="0" indent="0" algn="l" rtl="0">
              <a:lnSpc>
                <a:spcPct val="100000"/>
              </a:lnSpc>
              <a:spcBef>
                <a:spcPts val="0"/>
              </a:spcBef>
              <a:spcAft>
                <a:spcPts val="0"/>
              </a:spcAft>
              <a:buNone/>
            </a:pPr>
            <a:r>
              <a:rPr lang="sv" sz="1900">
                <a:solidFill>
                  <a:schemeClr val="dk2"/>
                </a:solidFill>
                <a:latin typeface="Oswald"/>
                <a:ea typeface="Oswald"/>
                <a:cs typeface="Oswald"/>
                <a:sym typeface="Oswald"/>
              </a:rPr>
              <a:t>Vad gör du om någon vill att du testar?</a:t>
            </a:r>
            <a:endParaRPr sz="1900">
              <a:solidFill>
                <a:schemeClr val="dk2"/>
              </a:solidFill>
              <a:latin typeface="Oswald"/>
              <a:ea typeface="Oswald"/>
              <a:cs typeface="Oswald"/>
              <a:sym typeface="Oswald"/>
            </a:endParaRPr>
          </a:p>
          <a:p>
            <a:pPr marL="0" lvl="0" indent="0" algn="l" rtl="0">
              <a:lnSpc>
                <a:spcPct val="100000"/>
              </a:lnSpc>
              <a:spcBef>
                <a:spcPts val="0"/>
              </a:spcBef>
              <a:spcAft>
                <a:spcPts val="0"/>
              </a:spcAft>
              <a:buSzPts val="8500"/>
              <a:buNone/>
            </a:pPr>
            <a:endParaRPr sz="1500">
              <a:solidFill>
                <a:schemeClr val="dk2"/>
              </a:solidFill>
              <a:latin typeface="Oswald"/>
              <a:ea typeface="Oswald"/>
              <a:cs typeface="Oswald"/>
              <a:sym typeface="Oswald"/>
            </a:endParaRPr>
          </a:p>
          <a:p>
            <a:pPr marL="0" lvl="0" indent="0" algn="l" rtl="0">
              <a:lnSpc>
                <a:spcPct val="100000"/>
              </a:lnSpc>
              <a:spcBef>
                <a:spcPts val="0"/>
              </a:spcBef>
              <a:spcAft>
                <a:spcPts val="0"/>
              </a:spcAft>
              <a:buSzPts val="8500"/>
              <a:buNone/>
            </a:pPr>
            <a:r>
              <a:rPr lang="sv" sz="1500" i="1">
                <a:solidFill>
                  <a:schemeClr val="dk2"/>
                </a:solidFill>
                <a:latin typeface="Oswald"/>
                <a:ea typeface="Oswald"/>
                <a:cs typeface="Oswald"/>
                <a:sym typeface="Oswald"/>
              </a:rPr>
              <a:t>Följdfrågor till den som testat/brukar:</a:t>
            </a:r>
            <a:endParaRPr sz="1500">
              <a:solidFill>
                <a:schemeClr val="dk2"/>
              </a:solidFill>
              <a:latin typeface="Oswald"/>
              <a:ea typeface="Oswald"/>
              <a:cs typeface="Oswald"/>
              <a:sym typeface="Oswald"/>
            </a:endParaRPr>
          </a:p>
          <a:p>
            <a:pPr marL="457200" lvl="0" indent="-323850" algn="l" rtl="0">
              <a:lnSpc>
                <a:spcPct val="100000"/>
              </a:lnSpc>
              <a:spcBef>
                <a:spcPts val="0"/>
              </a:spcBef>
              <a:spcAft>
                <a:spcPts val="0"/>
              </a:spcAft>
              <a:buClr>
                <a:schemeClr val="dk2"/>
              </a:buClr>
              <a:buSzPts val="1500"/>
              <a:buFont typeface="Oswald"/>
              <a:buChar char="●"/>
            </a:pPr>
            <a:r>
              <a:rPr lang="sv" sz="1500" i="1">
                <a:solidFill>
                  <a:schemeClr val="dk2"/>
                </a:solidFill>
                <a:latin typeface="Oswald"/>
                <a:ea typeface="Oswald"/>
                <a:cs typeface="Oswald"/>
                <a:sym typeface="Oswald"/>
              </a:rPr>
              <a:t>Hur mådde/mår du när du rökte/röker, vejpade/vejpar eller snusade/ snusar?  </a:t>
            </a:r>
            <a:endParaRPr sz="1500" i="1">
              <a:solidFill>
                <a:schemeClr val="dk2"/>
              </a:solidFill>
              <a:latin typeface="Oswald"/>
              <a:ea typeface="Oswald"/>
              <a:cs typeface="Oswald"/>
              <a:sym typeface="Oswald"/>
            </a:endParaRPr>
          </a:p>
          <a:p>
            <a:pPr marL="0" lvl="0" indent="0" algn="l" rtl="0">
              <a:lnSpc>
                <a:spcPct val="100000"/>
              </a:lnSpc>
              <a:spcBef>
                <a:spcPts val="0"/>
              </a:spcBef>
              <a:spcAft>
                <a:spcPts val="0"/>
              </a:spcAft>
              <a:buNone/>
            </a:pPr>
            <a:endParaRPr sz="1500" i="1">
              <a:solidFill>
                <a:schemeClr val="dk2"/>
              </a:solidFill>
              <a:latin typeface="Oswald"/>
              <a:ea typeface="Oswald"/>
              <a:cs typeface="Oswald"/>
              <a:sym typeface="Oswald"/>
            </a:endParaRPr>
          </a:p>
          <a:p>
            <a:pPr marL="457200" lvl="0" indent="-323850" algn="l" rtl="0">
              <a:lnSpc>
                <a:spcPct val="100000"/>
              </a:lnSpc>
              <a:spcBef>
                <a:spcPts val="0"/>
              </a:spcBef>
              <a:spcAft>
                <a:spcPts val="0"/>
              </a:spcAft>
              <a:buClr>
                <a:schemeClr val="dk2"/>
              </a:buClr>
              <a:buSzPts val="1500"/>
              <a:buFont typeface="Oswald"/>
              <a:buChar char="●"/>
            </a:pPr>
            <a:r>
              <a:rPr lang="sv" sz="1500" i="1">
                <a:solidFill>
                  <a:schemeClr val="dk2"/>
                </a:solidFill>
                <a:latin typeface="Oswald"/>
                <a:ea typeface="Oswald"/>
                <a:cs typeface="Oswald"/>
                <a:sym typeface="Oswald"/>
              </a:rPr>
              <a:t>Vad tänker du om din rökning/vejpning/snusning när du ser framåt i tiden?</a:t>
            </a:r>
            <a:endParaRPr sz="1500" i="1">
              <a:solidFill>
                <a:schemeClr val="dk2"/>
              </a:solidFill>
              <a:latin typeface="Oswald"/>
              <a:ea typeface="Oswald"/>
              <a:cs typeface="Oswald"/>
              <a:sym typeface="Oswald"/>
            </a:endParaRPr>
          </a:p>
          <a:p>
            <a:pPr marL="0" lvl="0" indent="0" algn="l" rtl="0">
              <a:lnSpc>
                <a:spcPct val="100000"/>
              </a:lnSpc>
              <a:spcBef>
                <a:spcPts val="0"/>
              </a:spcBef>
              <a:spcAft>
                <a:spcPts val="0"/>
              </a:spcAft>
              <a:buNone/>
            </a:pPr>
            <a:endParaRPr sz="1500" i="1">
              <a:solidFill>
                <a:schemeClr val="dk2"/>
              </a:solidFill>
              <a:latin typeface="Oswald"/>
              <a:ea typeface="Oswald"/>
              <a:cs typeface="Oswald"/>
              <a:sym typeface="Oswald"/>
            </a:endParaRPr>
          </a:p>
          <a:p>
            <a:pPr marL="457200" lvl="0" indent="-323850" algn="l" rtl="0">
              <a:lnSpc>
                <a:spcPct val="100000"/>
              </a:lnSpc>
              <a:spcBef>
                <a:spcPts val="0"/>
              </a:spcBef>
              <a:spcAft>
                <a:spcPts val="0"/>
              </a:spcAft>
              <a:buClr>
                <a:schemeClr val="dk2"/>
              </a:buClr>
              <a:buSzPts val="1500"/>
              <a:buFont typeface="Oswald"/>
              <a:buChar char="●"/>
            </a:pPr>
            <a:r>
              <a:rPr lang="sv" sz="1500" i="1">
                <a:solidFill>
                  <a:schemeClr val="dk2"/>
                </a:solidFill>
                <a:latin typeface="Oswald"/>
                <a:ea typeface="Oswald"/>
                <a:cs typeface="Oswald"/>
                <a:sym typeface="Oswald"/>
              </a:rPr>
              <a:t>Vet du var du kan få hjälp om du vill sluta?</a:t>
            </a:r>
            <a:endParaRPr sz="1500" i="1">
              <a:solidFill>
                <a:schemeClr val="dk2"/>
              </a:solidFill>
              <a:latin typeface="Oswald"/>
              <a:ea typeface="Oswald"/>
              <a:cs typeface="Oswald"/>
              <a:sym typeface="Oswald"/>
            </a:endParaRPr>
          </a:p>
          <a:p>
            <a:pPr marL="0" lvl="0" indent="0" algn="l" rtl="0">
              <a:lnSpc>
                <a:spcPct val="100000"/>
              </a:lnSpc>
              <a:spcBef>
                <a:spcPts val="0"/>
              </a:spcBef>
              <a:spcAft>
                <a:spcPts val="0"/>
              </a:spcAft>
              <a:buSzPts val="8500"/>
              <a:buNone/>
            </a:pPr>
            <a:endParaRPr sz="1500">
              <a:solidFill>
                <a:schemeClr val="dk2"/>
              </a:solidFill>
              <a:latin typeface="Oswald"/>
              <a:ea typeface="Oswald"/>
              <a:cs typeface="Oswald"/>
              <a:sym typeface="Oswald"/>
            </a:endParaRPr>
          </a:p>
          <a:p>
            <a:pPr marL="0" lvl="0" indent="0" algn="l" rtl="0">
              <a:lnSpc>
                <a:spcPct val="100000"/>
              </a:lnSpc>
              <a:spcBef>
                <a:spcPts val="0"/>
              </a:spcBef>
              <a:spcAft>
                <a:spcPts val="0"/>
              </a:spcAft>
              <a:buSzPts val="8500"/>
              <a:buNone/>
            </a:pPr>
            <a:endParaRPr sz="1900">
              <a:solidFill>
                <a:schemeClr val="dk2"/>
              </a:solidFill>
              <a:latin typeface="Oswald"/>
              <a:ea typeface="Oswald"/>
              <a:cs typeface="Oswald"/>
              <a:sym typeface="Oswald"/>
            </a:endParaRPr>
          </a:p>
          <a:p>
            <a:pPr marL="0" lvl="0" indent="0" algn="l" rtl="0">
              <a:lnSpc>
                <a:spcPct val="100000"/>
              </a:lnSpc>
              <a:spcBef>
                <a:spcPts val="0"/>
              </a:spcBef>
              <a:spcAft>
                <a:spcPts val="0"/>
              </a:spcAft>
              <a:buSzPts val="8500"/>
              <a:buNone/>
            </a:pPr>
            <a:endParaRPr sz="1900">
              <a:solidFill>
                <a:schemeClr val="dk2"/>
              </a:solidFill>
              <a:latin typeface="Oswald"/>
              <a:ea typeface="Oswald"/>
              <a:cs typeface="Oswald"/>
              <a:sym typeface="Oswald"/>
            </a:endParaRPr>
          </a:p>
          <a:p>
            <a:pPr marL="406400" lvl="0" indent="-330200" algn="ctr" rtl="0">
              <a:lnSpc>
                <a:spcPct val="100000"/>
              </a:lnSpc>
              <a:spcBef>
                <a:spcPts val="0"/>
              </a:spcBef>
              <a:spcAft>
                <a:spcPts val="0"/>
              </a:spcAft>
              <a:buClr>
                <a:schemeClr val="lt1"/>
              </a:buClr>
              <a:buSzPts val="8500"/>
              <a:buNone/>
            </a:pPr>
            <a:br>
              <a:rPr lang="sv" sz="1900">
                <a:solidFill>
                  <a:schemeClr val="dk2"/>
                </a:solidFill>
                <a:latin typeface="Oswald"/>
                <a:ea typeface="Oswald"/>
                <a:cs typeface="Oswald"/>
                <a:sym typeface="Oswald"/>
              </a:rPr>
            </a:br>
            <a:endParaRPr sz="1900">
              <a:solidFill>
                <a:schemeClr val="dk2"/>
              </a:solidFill>
              <a:latin typeface="Oswald"/>
              <a:ea typeface="Oswald"/>
              <a:cs typeface="Oswald"/>
              <a:sym typeface="Oswald"/>
            </a:endParaRPr>
          </a:p>
        </p:txBody>
      </p:sp>
      <p:sp>
        <p:nvSpPr>
          <p:cNvPr id="226" name="Google Shape;226;p43"/>
          <p:cNvSpPr txBox="1">
            <a:spLocks noGrp="1"/>
          </p:cNvSpPr>
          <p:nvPr>
            <p:ph type="body" idx="2"/>
          </p:nvPr>
        </p:nvSpPr>
        <p:spPr>
          <a:xfrm>
            <a:off x="3750250" y="1055100"/>
            <a:ext cx="4581600" cy="5132700"/>
          </a:xfrm>
          <a:prstGeom prst="rect">
            <a:avLst/>
          </a:prstGeom>
          <a:noFill/>
          <a:ln>
            <a:noFill/>
          </a:ln>
        </p:spPr>
        <p:txBody>
          <a:bodyPr spcFirstLastPara="1" wrap="square" lIns="101375" tIns="101375" rIns="101375" bIns="101375" anchor="t" anchorCtr="0">
            <a:noAutofit/>
          </a:bodyPr>
          <a:lstStyle/>
          <a:p>
            <a:pPr marL="0" lvl="0" indent="0" algn="l" rtl="0">
              <a:lnSpc>
                <a:spcPct val="94999"/>
              </a:lnSpc>
              <a:spcBef>
                <a:spcPts val="0"/>
              </a:spcBef>
              <a:spcAft>
                <a:spcPts val="0"/>
              </a:spcAft>
              <a:buSzPts val="2040"/>
              <a:buNone/>
            </a:pPr>
            <a:r>
              <a:rPr lang="sv" sz="1000" b="1"/>
              <a:t>Lyft fördelarna </a:t>
            </a:r>
            <a:r>
              <a:rPr lang="sv" sz="1000"/>
              <a:t>med att inte röka/vejpa(e-cigarett)/snusa hellre än att fokusera på riskerna. Vinster som hälsa, utseende, pengar och att slippa lukta illa.</a:t>
            </a:r>
            <a:endParaRPr sz="1000"/>
          </a:p>
          <a:p>
            <a:pPr marL="0" lvl="0" indent="0" algn="l" rtl="0">
              <a:lnSpc>
                <a:spcPct val="94999"/>
              </a:lnSpc>
              <a:spcBef>
                <a:spcPts val="0"/>
              </a:spcBef>
              <a:spcAft>
                <a:spcPts val="0"/>
              </a:spcAft>
              <a:buSzPts val="2040"/>
              <a:buNone/>
            </a:pPr>
            <a:endParaRPr sz="1000"/>
          </a:p>
          <a:p>
            <a:pPr marL="0" lvl="0" indent="0" algn="l" rtl="0">
              <a:lnSpc>
                <a:spcPct val="94999"/>
              </a:lnSpc>
              <a:spcBef>
                <a:spcPts val="0"/>
              </a:spcBef>
              <a:spcAft>
                <a:spcPts val="0"/>
              </a:spcAft>
              <a:buSzPts val="2040"/>
              <a:buNone/>
            </a:pPr>
            <a:r>
              <a:rPr lang="sv" sz="1000" b="1"/>
              <a:t>Prata gärna om att:</a:t>
            </a:r>
            <a:endParaRPr sz="1000" b="1"/>
          </a:p>
          <a:p>
            <a:pPr marL="0" lvl="0" indent="0" algn="l" rtl="0">
              <a:lnSpc>
                <a:spcPct val="94999"/>
              </a:lnSpc>
              <a:spcBef>
                <a:spcPts val="0"/>
              </a:spcBef>
              <a:spcAft>
                <a:spcPts val="0"/>
              </a:spcAft>
              <a:buSzPts val="2040"/>
              <a:buNone/>
            </a:pPr>
            <a:endParaRPr sz="1000"/>
          </a:p>
          <a:p>
            <a:pPr marL="457200" lvl="0" indent="-292100" algn="l" rtl="0">
              <a:lnSpc>
                <a:spcPct val="94999"/>
              </a:lnSpc>
              <a:spcBef>
                <a:spcPts val="0"/>
              </a:spcBef>
              <a:spcAft>
                <a:spcPts val="0"/>
              </a:spcAft>
              <a:buSzPts val="1000"/>
              <a:buChar char="●"/>
            </a:pPr>
            <a:r>
              <a:rPr lang="sv" sz="1000"/>
              <a:t>tobaksindustrins miljöpåverkan och utnyttjande av barn som utsätts för gifter i arbetet med tobaken.</a:t>
            </a:r>
            <a:endParaRPr sz="1000"/>
          </a:p>
          <a:p>
            <a:pPr marL="0" lvl="0" indent="0" algn="l" rtl="0">
              <a:lnSpc>
                <a:spcPct val="94999"/>
              </a:lnSpc>
              <a:spcBef>
                <a:spcPts val="0"/>
              </a:spcBef>
              <a:spcAft>
                <a:spcPts val="0"/>
              </a:spcAft>
              <a:buSzPts val="2040"/>
              <a:buNone/>
            </a:pPr>
            <a:endParaRPr sz="1000"/>
          </a:p>
          <a:p>
            <a:pPr marL="457200" lvl="0" indent="-292100" algn="l" rtl="0">
              <a:lnSpc>
                <a:spcPct val="94999"/>
              </a:lnSpc>
              <a:spcBef>
                <a:spcPts val="0"/>
              </a:spcBef>
              <a:spcAft>
                <a:spcPts val="0"/>
              </a:spcAft>
              <a:buSzPts val="1000"/>
              <a:buChar char="●"/>
            </a:pPr>
            <a:r>
              <a:rPr lang="sv" sz="1000"/>
              <a:t>nio av tio som börjar röka eller snusa gör det innan de fyllt 18 år och att bli beroende går snabbare än vad många tror.</a:t>
            </a:r>
            <a:endParaRPr sz="1000"/>
          </a:p>
          <a:p>
            <a:pPr marL="76200" lvl="0" indent="0" algn="l" rtl="0">
              <a:lnSpc>
                <a:spcPct val="94999"/>
              </a:lnSpc>
              <a:spcBef>
                <a:spcPts val="0"/>
              </a:spcBef>
              <a:spcAft>
                <a:spcPts val="0"/>
              </a:spcAft>
              <a:buSzPts val="2040"/>
              <a:buNone/>
            </a:pPr>
            <a:endParaRPr sz="1000"/>
          </a:p>
          <a:p>
            <a:pPr marL="457200" lvl="0" indent="-292100" algn="l" rtl="0">
              <a:lnSpc>
                <a:spcPct val="94999"/>
              </a:lnSpc>
              <a:spcBef>
                <a:spcPts val="0"/>
              </a:spcBef>
              <a:spcAft>
                <a:spcPts val="0"/>
              </a:spcAft>
              <a:buSzPts val="1000"/>
              <a:buChar char="●"/>
            </a:pPr>
            <a:r>
              <a:rPr lang="sv" sz="1000"/>
              <a:t>vitt snus ökar bland unga. Det marknadsförs som tobaksfritt men innehåller oftast nikotin som är starkt beroendeframkallande. Många unga tror att det är ofarligt men det kan leda till ett skadligt nikotinberoende.</a:t>
            </a:r>
            <a:endParaRPr sz="1000"/>
          </a:p>
          <a:p>
            <a:pPr marL="76200" lvl="0" indent="0" algn="l" rtl="0">
              <a:lnSpc>
                <a:spcPct val="94999"/>
              </a:lnSpc>
              <a:spcBef>
                <a:spcPts val="0"/>
              </a:spcBef>
              <a:spcAft>
                <a:spcPts val="0"/>
              </a:spcAft>
              <a:buSzPts val="2040"/>
              <a:buNone/>
            </a:pPr>
            <a:endParaRPr sz="1000"/>
          </a:p>
          <a:p>
            <a:pPr marL="457200" lvl="0" indent="-292100" algn="l" rtl="0">
              <a:lnSpc>
                <a:spcPct val="94999"/>
              </a:lnSpc>
              <a:spcBef>
                <a:spcPts val="0"/>
              </a:spcBef>
              <a:spcAft>
                <a:spcPts val="0"/>
              </a:spcAft>
              <a:buSzPts val="1000"/>
              <a:buChar char="●"/>
            </a:pPr>
            <a:r>
              <a:rPr lang="sv" sz="1000"/>
              <a:t>vejpning ökar hos unga. Det marknadsförs som ett mer hälsosamt alternativ till vanliga cigaretter. Men att vejpa medför hälsorisker och innehåller oftast nikotin som är starkt beroendeframkallande.</a:t>
            </a:r>
            <a:endParaRPr sz="1000"/>
          </a:p>
          <a:p>
            <a:pPr marL="76200" lvl="0" indent="0" algn="l" rtl="0">
              <a:lnSpc>
                <a:spcPct val="94999"/>
              </a:lnSpc>
              <a:spcBef>
                <a:spcPts val="0"/>
              </a:spcBef>
              <a:spcAft>
                <a:spcPts val="0"/>
              </a:spcAft>
              <a:buSzPts val="2040"/>
              <a:buNone/>
            </a:pPr>
            <a:endParaRPr sz="1000"/>
          </a:p>
          <a:p>
            <a:pPr marL="0" lvl="0" indent="0" algn="l" rtl="0">
              <a:lnSpc>
                <a:spcPct val="94999"/>
              </a:lnSpc>
              <a:spcBef>
                <a:spcPts val="0"/>
              </a:spcBef>
              <a:spcAft>
                <a:spcPts val="0"/>
              </a:spcAft>
              <a:buSzPts val="2040"/>
              <a:buNone/>
            </a:pPr>
            <a:endParaRPr sz="1000"/>
          </a:p>
          <a:p>
            <a:pPr marL="0" lvl="0" indent="0" algn="l" rtl="0">
              <a:lnSpc>
                <a:spcPct val="94999"/>
              </a:lnSpc>
              <a:spcBef>
                <a:spcPts val="0"/>
              </a:spcBef>
              <a:spcAft>
                <a:spcPts val="0"/>
              </a:spcAft>
              <a:buSzPts val="2040"/>
              <a:buNone/>
            </a:pPr>
            <a:r>
              <a:rPr lang="sv" sz="1000" b="1"/>
              <a:t>Tobaks/nikotinfri elev:</a:t>
            </a:r>
            <a:r>
              <a:rPr lang="sv" sz="1000"/>
              <a:t> Bekräfta ett bra val. Bedöm medvetenhet om risker med bruk. Utforska elevens inställning till tobak-/nikotinprodukter.</a:t>
            </a:r>
            <a:endParaRPr sz="1000"/>
          </a:p>
          <a:p>
            <a:pPr marL="76200" lvl="0" indent="0" algn="l" rtl="0">
              <a:lnSpc>
                <a:spcPct val="94999"/>
              </a:lnSpc>
              <a:spcBef>
                <a:spcPts val="0"/>
              </a:spcBef>
              <a:spcAft>
                <a:spcPts val="0"/>
              </a:spcAft>
              <a:buSzPts val="2040"/>
              <a:buNone/>
            </a:pPr>
            <a:endParaRPr sz="1000"/>
          </a:p>
          <a:p>
            <a:pPr marL="0" lvl="0" indent="0" algn="l" rtl="0">
              <a:lnSpc>
                <a:spcPct val="94999"/>
              </a:lnSpc>
              <a:spcBef>
                <a:spcPts val="0"/>
              </a:spcBef>
              <a:spcAft>
                <a:spcPts val="0"/>
              </a:spcAft>
              <a:buSzPts val="2040"/>
              <a:buNone/>
            </a:pPr>
            <a:r>
              <a:rPr lang="sv" sz="1000" b="1"/>
              <a:t>Elev som använder tobak/nikotin:</a:t>
            </a:r>
            <a:r>
              <a:rPr lang="sv" sz="1000"/>
              <a:t> Identifiera aktuella tobaks-/nikotinvanor. Undersök förändringsviljan. Berätta att det går att sluta om man är motiverad och ge information hur man kan göra. Erbjud uppföljningssamtal eller hänvisa vidare.</a:t>
            </a:r>
            <a:endParaRPr sz="1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44"/>
          <p:cNvPicPr preferRelativeResize="0"/>
          <p:nvPr/>
        </p:nvPicPr>
        <p:blipFill>
          <a:blip r:embed="rId3">
            <a:alphaModFix/>
          </a:blip>
          <a:stretch>
            <a:fillRect/>
          </a:stretch>
        </p:blipFill>
        <p:spPr>
          <a:xfrm>
            <a:off x="263" y="2"/>
            <a:ext cx="9144000" cy="6597396"/>
          </a:xfrm>
          <a:prstGeom prst="rect">
            <a:avLst/>
          </a:prstGeom>
          <a:noFill/>
          <a:ln>
            <a:noFill/>
          </a:ln>
        </p:spPr>
      </p:pic>
      <p:sp>
        <p:nvSpPr>
          <p:cNvPr id="232" name="Google Shape;232;p44"/>
          <p:cNvSpPr txBox="1"/>
          <p:nvPr/>
        </p:nvSpPr>
        <p:spPr>
          <a:xfrm>
            <a:off x="0" y="0"/>
            <a:ext cx="9144526" cy="1591832"/>
          </a:xfrm>
          <a:prstGeom prst="rect">
            <a:avLst/>
          </a:prstGeom>
          <a:noFill/>
          <a:ln>
            <a:noFill/>
          </a:ln>
        </p:spPr>
        <p:txBody>
          <a:bodyPr spcFirstLastPara="1" wrap="square" lIns="81025" tIns="81025" rIns="81025" bIns="810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sv" sz="4500" b="0" i="0" u="none" strike="noStrike" cap="none">
                <a:solidFill>
                  <a:srgbClr val="6AA84F"/>
                </a:solidFill>
                <a:latin typeface="Oswald"/>
                <a:ea typeface="Oswald"/>
                <a:cs typeface="Oswald"/>
                <a:sym typeface="Oswald"/>
              </a:rPr>
              <a:t>  Vad händer i kroppen</a:t>
            </a:r>
            <a:endParaRPr sz="4500" b="0" i="0" u="none" strike="noStrike" cap="none">
              <a:solidFill>
                <a:srgbClr val="6AA84F"/>
              </a:solidFill>
              <a:latin typeface="Oswald"/>
              <a:ea typeface="Oswald"/>
              <a:cs typeface="Oswald"/>
              <a:sym typeface="Oswald"/>
            </a:endParaRPr>
          </a:p>
          <a:p>
            <a:pPr marL="0" marR="0" lvl="0" indent="0" algn="l" rtl="0">
              <a:lnSpc>
                <a:spcPct val="100000"/>
              </a:lnSpc>
              <a:spcBef>
                <a:spcPts val="0"/>
              </a:spcBef>
              <a:spcAft>
                <a:spcPts val="0"/>
              </a:spcAft>
              <a:buClr>
                <a:srgbClr val="000000"/>
              </a:buClr>
              <a:buSzPts val="4500"/>
              <a:buFont typeface="Arial"/>
              <a:buNone/>
            </a:pPr>
            <a:r>
              <a:rPr lang="sv" sz="4500" b="0" i="0" u="none" strike="noStrike" cap="none">
                <a:solidFill>
                  <a:srgbClr val="6AA84F"/>
                </a:solidFill>
                <a:latin typeface="Oswald"/>
                <a:ea typeface="Oswald"/>
                <a:cs typeface="Oswald"/>
                <a:sym typeface="Oswald"/>
              </a:rPr>
              <a:t>  när du rör dig?</a:t>
            </a:r>
            <a:endParaRPr sz="4500" b="0" i="0" u="none" strike="noStrike" cap="none">
              <a:solidFill>
                <a:srgbClr val="6AA84F"/>
              </a:solidFill>
              <a:latin typeface="Oswald"/>
              <a:ea typeface="Oswald"/>
              <a:cs typeface="Oswald"/>
              <a:sym typeface="Oswa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5"/>
          <p:cNvSpPr txBox="1">
            <a:spLocks noGrp="1"/>
          </p:cNvSpPr>
          <p:nvPr>
            <p:ph type="title" idx="4294967295"/>
          </p:nvPr>
        </p:nvSpPr>
        <p:spPr>
          <a:xfrm>
            <a:off x="119275" y="956150"/>
            <a:ext cx="3324600" cy="5618100"/>
          </a:xfrm>
          <a:prstGeom prst="rect">
            <a:avLst/>
          </a:prstGeom>
          <a:noFill/>
          <a:ln>
            <a:noFill/>
          </a:ln>
        </p:spPr>
        <p:txBody>
          <a:bodyPr spcFirstLastPara="1" wrap="square" lIns="101375" tIns="101375" rIns="101375" bIns="101375" anchor="t" anchorCtr="0">
            <a:noAutofit/>
          </a:bodyPr>
          <a:lstStyle/>
          <a:p>
            <a:pPr marL="0" lvl="0" indent="0" algn="l" rtl="0">
              <a:lnSpc>
                <a:spcPct val="100000"/>
              </a:lnSpc>
              <a:spcBef>
                <a:spcPts val="0"/>
              </a:spcBef>
              <a:spcAft>
                <a:spcPts val="0"/>
              </a:spcAft>
              <a:buNone/>
            </a:pPr>
            <a:r>
              <a:rPr lang="sv" sz="1900"/>
              <a:t>Vet du vad som händer i </a:t>
            </a:r>
            <a:endParaRPr sz="1900"/>
          </a:p>
          <a:p>
            <a:pPr marL="0" lvl="0" indent="0" algn="l" rtl="0">
              <a:lnSpc>
                <a:spcPct val="100000"/>
              </a:lnSpc>
              <a:spcBef>
                <a:spcPts val="0"/>
              </a:spcBef>
              <a:spcAft>
                <a:spcPts val="0"/>
              </a:spcAft>
              <a:buNone/>
            </a:pPr>
            <a:r>
              <a:rPr lang="sv" sz="1900"/>
              <a:t>kroppen när vi rör på oss?</a:t>
            </a:r>
            <a:endParaRPr sz="1900"/>
          </a:p>
          <a:p>
            <a:pPr marL="457200" lvl="0" indent="-349250" algn="l" rtl="0">
              <a:lnSpc>
                <a:spcPct val="100000"/>
              </a:lnSpc>
              <a:spcBef>
                <a:spcPts val="0"/>
              </a:spcBef>
              <a:spcAft>
                <a:spcPts val="0"/>
              </a:spcAft>
              <a:buSzPts val="1900"/>
              <a:buChar char="●"/>
            </a:pPr>
            <a:r>
              <a:rPr lang="sv" sz="1900"/>
              <a:t>Vilka delar av kroppen påverkas? </a:t>
            </a:r>
            <a:endParaRPr sz="1900"/>
          </a:p>
          <a:p>
            <a:pPr marL="457200" lvl="0" indent="-349250" algn="l" rtl="0">
              <a:lnSpc>
                <a:spcPct val="100000"/>
              </a:lnSpc>
              <a:spcBef>
                <a:spcPts val="0"/>
              </a:spcBef>
              <a:spcAft>
                <a:spcPts val="0"/>
              </a:spcAft>
              <a:buSzPts val="1900"/>
              <a:buChar char="●"/>
            </a:pPr>
            <a:r>
              <a:rPr lang="sv" sz="1900"/>
              <a:t>På vilket sätt? </a:t>
            </a:r>
            <a:br>
              <a:rPr lang="sv" sz="1900"/>
            </a:br>
            <a:endParaRPr sz="1900"/>
          </a:p>
          <a:p>
            <a:pPr marL="0" lvl="0" indent="0" algn="l" rtl="0">
              <a:lnSpc>
                <a:spcPct val="100000"/>
              </a:lnSpc>
              <a:spcBef>
                <a:spcPts val="0"/>
              </a:spcBef>
              <a:spcAft>
                <a:spcPts val="0"/>
              </a:spcAft>
              <a:buNone/>
            </a:pPr>
            <a:r>
              <a:rPr lang="sv" sz="1900"/>
              <a:t>Hur känns det när du rör dig och anstränger dig, t.ex. går, springer, cyklar, styrketränar eller idrottar? </a:t>
            </a:r>
            <a:endParaRPr sz="1900"/>
          </a:p>
          <a:p>
            <a:pPr marL="457200" lvl="0" indent="-349250" algn="l" rtl="0">
              <a:lnSpc>
                <a:spcPct val="100000"/>
              </a:lnSpc>
              <a:spcBef>
                <a:spcPts val="0"/>
              </a:spcBef>
              <a:spcAft>
                <a:spcPts val="0"/>
              </a:spcAft>
              <a:buSzPts val="1900"/>
              <a:buChar char="●"/>
            </a:pPr>
            <a:r>
              <a:rPr lang="sv" sz="1900"/>
              <a:t>Hur känner du dig efteråt?</a:t>
            </a:r>
            <a:br>
              <a:rPr lang="sv" sz="1900"/>
            </a:br>
            <a:r>
              <a:rPr lang="sv" sz="1900"/>
              <a:t> </a:t>
            </a:r>
            <a:endParaRPr/>
          </a:p>
          <a:p>
            <a:pPr marL="0" lvl="0" indent="0" algn="l" rtl="0">
              <a:lnSpc>
                <a:spcPct val="100000"/>
              </a:lnSpc>
              <a:spcBef>
                <a:spcPts val="0"/>
              </a:spcBef>
              <a:spcAft>
                <a:spcPts val="0"/>
              </a:spcAft>
              <a:buNone/>
            </a:pPr>
            <a:r>
              <a:rPr lang="sv" sz="1900"/>
              <a:t>Hur mycket är lagom att röra sig på en dag?</a:t>
            </a:r>
            <a:endParaRPr sz="1600"/>
          </a:p>
          <a:p>
            <a:pPr marL="45720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SzPts val="900"/>
              <a:buNone/>
            </a:pPr>
            <a:endParaRPr sz="1600"/>
          </a:p>
        </p:txBody>
      </p:sp>
      <p:sp>
        <p:nvSpPr>
          <p:cNvPr id="238" name="Google Shape;238;p45"/>
          <p:cNvSpPr txBox="1">
            <a:spLocks noGrp="1"/>
          </p:cNvSpPr>
          <p:nvPr>
            <p:ph type="body" idx="2"/>
          </p:nvPr>
        </p:nvSpPr>
        <p:spPr>
          <a:xfrm>
            <a:off x="3750250" y="1046350"/>
            <a:ext cx="4581600" cy="5811600"/>
          </a:xfrm>
          <a:prstGeom prst="rect">
            <a:avLst/>
          </a:prstGeom>
          <a:noFill/>
          <a:ln>
            <a:noFill/>
          </a:ln>
        </p:spPr>
        <p:txBody>
          <a:bodyPr spcFirstLastPara="1" wrap="square" lIns="101375" tIns="101375" rIns="101375" bIns="101375" anchor="t" anchorCtr="0">
            <a:noAutofit/>
          </a:bodyPr>
          <a:lstStyle/>
          <a:p>
            <a:pPr marL="0" lvl="0" indent="0" algn="l" rtl="0">
              <a:lnSpc>
                <a:spcPct val="95000"/>
              </a:lnSpc>
              <a:spcBef>
                <a:spcPts val="0"/>
              </a:spcBef>
              <a:spcAft>
                <a:spcPts val="0"/>
              </a:spcAft>
              <a:buNone/>
            </a:pPr>
            <a:r>
              <a:rPr lang="sv" sz="1000" b="1"/>
              <a:t>När vi rör oss frigörs signalsubstanser som hjälper oss att må bra psykiskt.</a:t>
            </a:r>
            <a:r>
              <a:rPr lang="sv" sz="1000"/>
              <a:t> Dopamin och serotonin motverkar t.ex. depression och smärta och endorfiner gör att vi känner oss gladare.</a:t>
            </a:r>
            <a:endParaRPr sz="1000"/>
          </a:p>
          <a:p>
            <a:pPr marL="0" lvl="0" indent="0" algn="l" rtl="0">
              <a:lnSpc>
                <a:spcPct val="95000"/>
              </a:lnSpc>
              <a:spcBef>
                <a:spcPts val="0"/>
              </a:spcBef>
              <a:spcAft>
                <a:spcPts val="0"/>
              </a:spcAft>
              <a:buNone/>
            </a:pPr>
            <a:endParaRPr sz="1000"/>
          </a:p>
          <a:p>
            <a:pPr marL="0" lvl="0" indent="0" algn="l" rtl="0">
              <a:lnSpc>
                <a:spcPct val="95000"/>
              </a:lnSpc>
              <a:spcBef>
                <a:spcPts val="0"/>
              </a:spcBef>
              <a:spcAft>
                <a:spcPts val="0"/>
              </a:spcAft>
              <a:buNone/>
            </a:pPr>
            <a:r>
              <a:rPr lang="sv" sz="1000"/>
              <a:t>Fysisk aktivitet ökar stresståligheten och förbättrar sömn, koncentration, inlärning och problemlösningsförmåga. </a:t>
            </a:r>
            <a:endParaRPr sz="1000"/>
          </a:p>
          <a:p>
            <a:pPr marL="0" lvl="0" indent="0" algn="l" rtl="0">
              <a:lnSpc>
                <a:spcPct val="95000"/>
              </a:lnSpc>
              <a:spcBef>
                <a:spcPts val="0"/>
              </a:spcBef>
              <a:spcAft>
                <a:spcPts val="0"/>
              </a:spcAft>
              <a:buNone/>
            </a:pPr>
            <a:endParaRPr sz="1000"/>
          </a:p>
          <a:p>
            <a:pPr marL="0" lvl="0" indent="0" algn="l" rtl="0">
              <a:lnSpc>
                <a:spcPct val="95000"/>
              </a:lnSpc>
              <a:spcBef>
                <a:spcPts val="0"/>
              </a:spcBef>
              <a:spcAft>
                <a:spcPts val="0"/>
              </a:spcAft>
              <a:buNone/>
            </a:pPr>
            <a:r>
              <a:rPr lang="sv" sz="1000"/>
              <a:t>När vi är regelbundet fysiskt aktiva stärks muskler, leder och skelett. Även blodtryck, blodfetter och blodsocker påverkas i rätt riktning. </a:t>
            </a:r>
            <a:r>
              <a:rPr lang="sv" sz="1000" b="1"/>
              <a:t>Fysisk aktivitet har positiv effekt på hälsan både på kort och lång sikt och är en skyddsfaktor</a:t>
            </a:r>
            <a:r>
              <a:rPr lang="sv" sz="1000"/>
              <a:t> mot våra stora folksjukdomar som  diabetes typ 2 och hjärt-kärlsjukdom.</a:t>
            </a:r>
            <a:endParaRPr sz="1000"/>
          </a:p>
          <a:p>
            <a:pPr marL="0" lvl="0" indent="0" algn="l" rtl="0">
              <a:lnSpc>
                <a:spcPct val="95000"/>
              </a:lnSpc>
              <a:spcBef>
                <a:spcPts val="0"/>
              </a:spcBef>
              <a:spcAft>
                <a:spcPts val="0"/>
              </a:spcAft>
              <a:buNone/>
            </a:pPr>
            <a:endParaRPr sz="1000"/>
          </a:p>
          <a:p>
            <a:pPr marL="0" lvl="0" indent="0" algn="l" rtl="0">
              <a:lnSpc>
                <a:spcPct val="95000"/>
              </a:lnSpc>
              <a:spcBef>
                <a:spcPts val="0"/>
              </a:spcBef>
              <a:spcAft>
                <a:spcPts val="0"/>
              </a:spcAft>
              <a:buNone/>
            </a:pPr>
            <a:r>
              <a:rPr lang="sv" sz="1000"/>
              <a:t>I samtalen med eleverna är det bra om de själva får berätta vad de vet om hur rörelse och träning påverkar hälsan och välbefinnandet och om sina egna upplevelser och erfarenheter. </a:t>
            </a:r>
            <a:endParaRPr sz="1000"/>
          </a:p>
          <a:p>
            <a:pPr marL="0" lvl="0" indent="0" algn="l" rtl="0">
              <a:lnSpc>
                <a:spcPct val="95000"/>
              </a:lnSpc>
              <a:spcBef>
                <a:spcPts val="0"/>
              </a:spcBef>
              <a:spcAft>
                <a:spcPts val="0"/>
              </a:spcAft>
              <a:buNone/>
            </a:pPr>
            <a:endParaRPr sz="1000" b="1"/>
          </a:p>
          <a:p>
            <a:pPr marL="0" lvl="0" indent="0" algn="l" rtl="0">
              <a:lnSpc>
                <a:spcPct val="95000"/>
              </a:lnSpc>
              <a:spcBef>
                <a:spcPts val="0"/>
              </a:spcBef>
              <a:spcAft>
                <a:spcPts val="0"/>
              </a:spcAft>
              <a:buNone/>
            </a:pPr>
            <a:r>
              <a:rPr lang="sv" sz="1000" b="1"/>
              <a:t>Alla elever behöver kunskap och förståelse om hur fysisk aktivitet och stillasittande påverkar hälsan. Vi behöver förmedla en kravlös syn på fysisk aktivitet där rörelseglädje och välbefinnande hamnar i fokus. </a:t>
            </a:r>
            <a:endParaRPr sz="1000" b="1"/>
          </a:p>
          <a:p>
            <a:pPr marL="0" lvl="0" indent="0" algn="l" rtl="0">
              <a:lnSpc>
                <a:spcPct val="95000"/>
              </a:lnSpc>
              <a:spcBef>
                <a:spcPts val="0"/>
              </a:spcBef>
              <a:spcAft>
                <a:spcPts val="0"/>
              </a:spcAft>
              <a:buNone/>
            </a:pPr>
            <a:endParaRPr sz="1000"/>
          </a:p>
          <a:p>
            <a:pPr marL="0" lvl="0" indent="0" algn="l" rtl="0">
              <a:lnSpc>
                <a:spcPct val="95000"/>
              </a:lnSpc>
              <a:spcBef>
                <a:spcPts val="0"/>
              </a:spcBef>
              <a:spcAft>
                <a:spcPts val="0"/>
              </a:spcAft>
              <a:buNone/>
            </a:pPr>
            <a:r>
              <a:rPr lang="sv" sz="1000"/>
              <a:t>Såväl för mycket stillasittande som för mycket träning kan påverka hälsan negativt. En balans mellan fysisk träning och vila är viktig för såväl den fysiska som psykiska hälsan.</a:t>
            </a:r>
            <a:endParaRPr sz="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3"/>
        <p:cNvGrpSpPr/>
        <p:nvPr/>
      </p:nvGrpSpPr>
      <p:grpSpPr>
        <a:xfrm>
          <a:off x="0" y="0"/>
          <a:ext cx="0" cy="0"/>
          <a:chOff x="0" y="0"/>
          <a:chExt cx="0" cy="0"/>
        </a:xfrm>
      </p:grpSpPr>
      <p:pic>
        <p:nvPicPr>
          <p:cNvPr id="134" name="Google Shape;134;p28"/>
          <p:cNvPicPr preferRelativeResize="0"/>
          <p:nvPr/>
        </p:nvPicPr>
        <p:blipFill>
          <a:blip r:embed="rId3">
            <a:alphaModFix/>
          </a:blip>
          <a:stretch>
            <a:fillRect/>
          </a:stretch>
        </p:blipFill>
        <p:spPr>
          <a:xfrm>
            <a:off x="1636062" y="341025"/>
            <a:ext cx="5871875" cy="5607650"/>
          </a:xfrm>
          <a:prstGeom prst="rect">
            <a:avLst/>
          </a:prstGeom>
          <a:noFill/>
          <a:ln>
            <a:noFill/>
          </a:ln>
        </p:spPr>
      </p:pic>
      <p:sp>
        <p:nvSpPr>
          <p:cNvPr id="135" name="Google Shape;135;p28"/>
          <p:cNvSpPr txBox="1"/>
          <p:nvPr/>
        </p:nvSpPr>
        <p:spPr>
          <a:xfrm>
            <a:off x="1" y="5538150"/>
            <a:ext cx="9144000" cy="948600"/>
          </a:xfrm>
          <a:prstGeom prst="rect">
            <a:avLst/>
          </a:prstGeom>
          <a:noFill/>
          <a:ln>
            <a:noFill/>
          </a:ln>
        </p:spPr>
        <p:txBody>
          <a:bodyPr spcFirstLastPara="1" wrap="square" lIns="81025" tIns="81025" rIns="81025" bIns="81025" anchor="t" anchorCtr="0">
            <a:spAutoFit/>
          </a:bodyPr>
          <a:lstStyle/>
          <a:p>
            <a:pPr marL="0" marR="0" lvl="0" indent="0" algn="ctr" rtl="0">
              <a:lnSpc>
                <a:spcPct val="100000"/>
              </a:lnSpc>
              <a:spcBef>
                <a:spcPts val="0"/>
              </a:spcBef>
              <a:spcAft>
                <a:spcPts val="0"/>
              </a:spcAft>
              <a:buClr>
                <a:srgbClr val="000000"/>
              </a:buClr>
              <a:buSzPts val="5100"/>
              <a:buFont typeface="Arial"/>
              <a:buNone/>
            </a:pPr>
            <a:r>
              <a:rPr lang="sv" sz="5100" b="0" i="0" u="none" strike="noStrike" cap="none">
                <a:solidFill>
                  <a:srgbClr val="6AA84F"/>
                </a:solidFill>
                <a:latin typeface="Oswald"/>
                <a:ea typeface="Oswald"/>
                <a:cs typeface="Oswald"/>
                <a:sym typeface="Oswald"/>
              </a:rPr>
              <a:t>Hälsosamma levnadsvanor</a:t>
            </a:r>
            <a:endParaRPr sz="5800" b="0" i="0" u="none" strike="noStrike" cap="none">
              <a:solidFill>
                <a:srgbClr val="6AA84F"/>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46"/>
          <p:cNvPicPr preferRelativeResize="0"/>
          <p:nvPr/>
        </p:nvPicPr>
        <p:blipFill rotWithShape="1">
          <a:blip r:embed="rId3">
            <a:alphaModFix/>
          </a:blip>
          <a:srcRect l="1913" r="1923"/>
          <a:stretch/>
        </p:blipFill>
        <p:spPr>
          <a:xfrm>
            <a:off x="275" y="0"/>
            <a:ext cx="9144525" cy="6857999"/>
          </a:xfrm>
          <a:prstGeom prst="rect">
            <a:avLst/>
          </a:prstGeom>
          <a:noFill/>
          <a:ln>
            <a:noFill/>
          </a:ln>
        </p:spPr>
      </p:pic>
      <p:sp>
        <p:nvSpPr>
          <p:cNvPr id="244" name="Google Shape;244;p46"/>
          <p:cNvSpPr txBox="1"/>
          <p:nvPr/>
        </p:nvSpPr>
        <p:spPr>
          <a:xfrm>
            <a:off x="0" y="0"/>
            <a:ext cx="9144526" cy="879604"/>
          </a:xfrm>
          <a:prstGeom prst="rect">
            <a:avLst/>
          </a:prstGeom>
          <a:noFill/>
          <a:ln>
            <a:noFill/>
          </a:ln>
        </p:spPr>
        <p:txBody>
          <a:bodyPr spcFirstLastPara="1" wrap="square" lIns="81025" tIns="81025" rIns="81025" bIns="810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sv" sz="4500" b="0" i="0" u="none" strike="noStrike" cap="none">
                <a:solidFill>
                  <a:srgbClr val="FFFFFF"/>
                </a:solidFill>
                <a:latin typeface="Oswald"/>
                <a:ea typeface="Oswald"/>
                <a:cs typeface="Oswald"/>
                <a:sym typeface="Oswald"/>
              </a:rPr>
              <a:t>  Hur gör du när du rör dig?</a:t>
            </a:r>
            <a:endParaRPr sz="5200" b="0" i="0" u="none" strike="noStrike" cap="none">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7"/>
          <p:cNvSpPr txBox="1">
            <a:spLocks noGrp="1"/>
          </p:cNvSpPr>
          <p:nvPr>
            <p:ph type="title" idx="4294967295"/>
          </p:nvPr>
        </p:nvSpPr>
        <p:spPr>
          <a:xfrm>
            <a:off x="119275" y="959928"/>
            <a:ext cx="3138000" cy="5618100"/>
          </a:xfrm>
          <a:prstGeom prst="rect">
            <a:avLst/>
          </a:prstGeom>
          <a:noFill/>
          <a:ln>
            <a:noFill/>
          </a:ln>
        </p:spPr>
        <p:txBody>
          <a:bodyPr spcFirstLastPara="1" wrap="square" lIns="101375" tIns="101375" rIns="101375" bIns="101375" anchor="t" anchorCtr="0">
            <a:noAutofit/>
          </a:bodyPr>
          <a:lstStyle/>
          <a:p>
            <a:pPr marL="0" lvl="0" indent="0" algn="l" rtl="0">
              <a:lnSpc>
                <a:spcPct val="115000"/>
              </a:lnSpc>
              <a:spcBef>
                <a:spcPts val="0"/>
              </a:spcBef>
              <a:spcAft>
                <a:spcPts val="0"/>
              </a:spcAft>
              <a:buNone/>
            </a:pPr>
            <a:r>
              <a:rPr lang="sv" sz="1900"/>
              <a:t>Hur mycket rör du dig i vardagen? T.ex. promenerar, cyklar, går i trappor. </a:t>
            </a:r>
            <a:endParaRPr sz="1900"/>
          </a:p>
          <a:p>
            <a:pPr marL="0" lvl="0" indent="0" algn="l" rtl="0">
              <a:lnSpc>
                <a:spcPct val="115000"/>
              </a:lnSpc>
              <a:spcBef>
                <a:spcPts val="0"/>
              </a:spcBef>
              <a:spcAft>
                <a:spcPts val="0"/>
              </a:spcAft>
              <a:buNone/>
            </a:pPr>
            <a:endParaRPr sz="1900"/>
          </a:p>
          <a:p>
            <a:pPr marL="0" lvl="0" indent="0" algn="l" rtl="0">
              <a:lnSpc>
                <a:spcPct val="115000"/>
              </a:lnSpc>
              <a:spcBef>
                <a:spcPts val="0"/>
              </a:spcBef>
              <a:spcAft>
                <a:spcPts val="0"/>
              </a:spcAft>
              <a:buNone/>
            </a:pPr>
            <a:r>
              <a:rPr lang="sv" sz="1900"/>
              <a:t>Vad tycker du om att göra på skolidrotten?</a:t>
            </a:r>
            <a:endParaRPr sz="1900"/>
          </a:p>
          <a:p>
            <a:pPr marL="457200" lvl="0" indent="0" algn="l" rtl="0">
              <a:lnSpc>
                <a:spcPct val="115000"/>
              </a:lnSpc>
              <a:spcBef>
                <a:spcPts val="0"/>
              </a:spcBef>
              <a:spcAft>
                <a:spcPts val="0"/>
              </a:spcAft>
              <a:buNone/>
            </a:pPr>
            <a:endParaRPr sz="1900"/>
          </a:p>
          <a:p>
            <a:pPr marL="0" lvl="0" indent="0" algn="l" rtl="0">
              <a:lnSpc>
                <a:spcPct val="115000"/>
              </a:lnSpc>
              <a:spcBef>
                <a:spcPts val="0"/>
              </a:spcBef>
              <a:spcAft>
                <a:spcPts val="0"/>
              </a:spcAft>
              <a:buNone/>
            </a:pPr>
            <a:r>
              <a:rPr lang="sv" sz="1900"/>
              <a:t>Håller du på med någon träning på fritiden? </a:t>
            </a:r>
            <a:endParaRPr sz="1900"/>
          </a:p>
          <a:p>
            <a:pPr marL="0" lvl="0" indent="0" algn="l" rtl="0">
              <a:lnSpc>
                <a:spcPct val="115000"/>
              </a:lnSpc>
              <a:spcBef>
                <a:spcPts val="0"/>
              </a:spcBef>
              <a:spcAft>
                <a:spcPts val="0"/>
              </a:spcAft>
              <a:buNone/>
            </a:pPr>
            <a:endParaRPr sz="1900"/>
          </a:p>
          <a:p>
            <a:pPr marL="0" lvl="0" indent="0" algn="l" rtl="0">
              <a:lnSpc>
                <a:spcPct val="115000"/>
              </a:lnSpc>
              <a:spcBef>
                <a:spcPts val="0"/>
              </a:spcBef>
              <a:spcAft>
                <a:spcPts val="0"/>
              </a:spcAft>
              <a:buNone/>
            </a:pPr>
            <a:r>
              <a:rPr lang="sv" sz="1900"/>
              <a:t>Skulle du vilja prova någon ny aktivitet? </a:t>
            </a:r>
            <a:endParaRPr sz="1900"/>
          </a:p>
          <a:p>
            <a:pPr marL="0" lvl="0" indent="0" algn="l" rtl="0">
              <a:lnSpc>
                <a:spcPct val="115000"/>
              </a:lnSpc>
              <a:spcBef>
                <a:spcPts val="0"/>
              </a:spcBef>
              <a:spcAft>
                <a:spcPts val="0"/>
              </a:spcAft>
              <a:buNone/>
            </a:pPr>
            <a:endParaRPr sz="1900"/>
          </a:p>
          <a:p>
            <a:pPr marL="0" lvl="0" indent="0" algn="l" rtl="0">
              <a:lnSpc>
                <a:spcPct val="100000"/>
              </a:lnSpc>
              <a:spcBef>
                <a:spcPts val="0"/>
              </a:spcBef>
              <a:spcAft>
                <a:spcPts val="0"/>
              </a:spcAft>
              <a:buNone/>
            </a:pPr>
            <a:r>
              <a:rPr lang="sv" sz="1900"/>
              <a:t>Vet du hur många steg du går på en dag? </a:t>
            </a:r>
            <a:endParaRPr sz="1900"/>
          </a:p>
          <a:p>
            <a:pPr marL="406400" lvl="0" indent="0" algn="l" rtl="0">
              <a:lnSpc>
                <a:spcPct val="100000"/>
              </a:lnSpc>
              <a:spcBef>
                <a:spcPts val="0"/>
              </a:spcBef>
              <a:spcAft>
                <a:spcPts val="0"/>
              </a:spcAft>
              <a:buSzPts val="5100"/>
              <a:buNone/>
            </a:pPr>
            <a:endParaRPr sz="1900"/>
          </a:p>
          <a:p>
            <a:pPr marL="406400" lvl="0" indent="0" algn="l" rtl="0">
              <a:lnSpc>
                <a:spcPct val="100000"/>
              </a:lnSpc>
              <a:spcBef>
                <a:spcPts val="0"/>
              </a:spcBef>
              <a:spcAft>
                <a:spcPts val="0"/>
              </a:spcAft>
              <a:buSzPts val="5100"/>
              <a:buNone/>
            </a:pPr>
            <a:endParaRPr sz="1900"/>
          </a:p>
          <a:p>
            <a:pPr marL="0" lvl="0" indent="0" algn="l" rtl="0">
              <a:lnSpc>
                <a:spcPct val="100000"/>
              </a:lnSpc>
              <a:spcBef>
                <a:spcPts val="0"/>
              </a:spcBef>
              <a:spcAft>
                <a:spcPts val="0"/>
              </a:spcAft>
              <a:buSzPts val="5100"/>
              <a:buNone/>
            </a:pPr>
            <a:endParaRPr sz="1900"/>
          </a:p>
          <a:p>
            <a:pPr marL="0" lvl="0" indent="0" algn="l" rtl="0">
              <a:lnSpc>
                <a:spcPct val="100000"/>
              </a:lnSpc>
              <a:spcBef>
                <a:spcPts val="0"/>
              </a:spcBef>
              <a:spcAft>
                <a:spcPts val="0"/>
              </a:spcAft>
              <a:buSzPts val="900"/>
              <a:buNone/>
            </a:pPr>
            <a:endParaRPr sz="1900"/>
          </a:p>
          <a:p>
            <a:pPr marL="0" lvl="0" indent="0" algn="l" rtl="0">
              <a:lnSpc>
                <a:spcPct val="100000"/>
              </a:lnSpc>
              <a:spcBef>
                <a:spcPts val="0"/>
              </a:spcBef>
              <a:spcAft>
                <a:spcPts val="0"/>
              </a:spcAft>
              <a:buSzPts val="900"/>
              <a:buNone/>
            </a:pPr>
            <a:endParaRPr sz="1900"/>
          </a:p>
        </p:txBody>
      </p:sp>
      <p:sp>
        <p:nvSpPr>
          <p:cNvPr id="250" name="Google Shape;250;p47"/>
          <p:cNvSpPr txBox="1">
            <a:spLocks noGrp="1"/>
          </p:cNvSpPr>
          <p:nvPr>
            <p:ph type="body" idx="2"/>
          </p:nvPr>
        </p:nvSpPr>
        <p:spPr>
          <a:xfrm>
            <a:off x="3750250" y="1055275"/>
            <a:ext cx="3844800" cy="5314200"/>
          </a:xfrm>
          <a:prstGeom prst="rect">
            <a:avLst/>
          </a:prstGeom>
          <a:noFill/>
          <a:ln>
            <a:noFill/>
          </a:ln>
        </p:spPr>
        <p:txBody>
          <a:bodyPr spcFirstLastPara="1" wrap="square" lIns="101375" tIns="101375" rIns="101375" bIns="101375" anchor="t" anchorCtr="0">
            <a:noAutofit/>
          </a:bodyPr>
          <a:lstStyle/>
          <a:p>
            <a:pPr marL="0" lvl="0" indent="0" algn="l" rtl="0">
              <a:lnSpc>
                <a:spcPct val="95000"/>
              </a:lnSpc>
              <a:spcBef>
                <a:spcPts val="0"/>
              </a:spcBef>
              <a:spcAft>
                <a:spcPts val="0"/>
              </a:spcAft>
              <a:buNone/>
            </a:pPr>
            <a:r>
              <a:rPr lang="sv" sz="1000" b="1"/>
              <a:t>Allmänna rekommendationer </a:t>
            </a:r>
            <a:r>
              <a:rPr lang="sv" sz="1000"/>
              <a:t>för barn och unga 6-17 år:</a:t>
            </a:r>
            <a:endParaRPr sz="1000"/>
          </a:p>
          <a:p>
            <a:pPr marL="0" lvl="0" indent="0" algn="l" rtl="0">
              <a:lnSpc>
                <a:spcPct val="95000"/>
              </a:lnSpc>
              <a:spcBef>
                <a:spcPts val="0"/>
              </a:spcBef>
              <a:spcAft>
                <a:spcPts val="0"/>
              </a:spcAft>
              <a:buNone/>
            </a:pPr>
            <a:endParaRPr sz="1000"/>
          </a:p>
          <a:p>
            <a:pPr marL="457200" lvl="0" indent="-292100" algn="l" rtl="0">
              <a:lnSpc>
                <a:spcPct val="95000"/>
              </a:lnSpc>
              <a:spcBef>
                <a:spcPts val="0"/>
              </a:spcBef>
              <a:spcAft>
                <a:spcPts val="0"/>
              </a:spcAft>
              <a:buSzPts val="1000"/>
              <a:buChar char="●"/>
            </a:pPr>
            <a:r>
              <a:rPr lang="sv" sz="1000" b="1"/>
              <a:t>Fysisk aktivitet 60 minuter per dag</a:t>
            </a:r>
            <a:r>
              <a:rPr lang="sv" sz="1000"/>
              <a:t> t.ex. promenader, cykling (både vardagar och helger – många ungdomar är minst aktiva under helgdagar och lov)</a:t>
            </a:r>
            <a:endParaRPr sz="1000"/>
          </a:p>
          <a:p>
            <a:pPr marL="457200" lvl="0" indent="-292100" algn="l" rtl="0">
              <a:lnSpc>
                <a:spcPct val="95000"/>
              </a:lnSpc>
              <a:spcBef>
                <a:spcPts val="0"/>
              </a:spcBef>
              <a:spcAft>
                <a:spcPts val="0"/>
              </a:spcAft>
              <a:buSzPts val="1000"/>
              <a:buChar char="●"/>
            </a:pPr>
            <a:r>
              <a:rPr lang="sv" sz="1000" b="1"/>
              <a:t>Minskat stillasittande</a:t>
            </a:r>
            <a:r>
              <a:rPr lang="sv" sz="1000"/>
              <a:t>. Regelbundna rörelsepauser. Att bryta stillasittandet en gång i halvtimmen ger positiva hälsoeffekter.</a:t>
            </a:r>
            <a:endParaRPr sz="1000"/>
          </a:p>
          <a:p>
            <a:pPr marL="457200" lvl="0" indent="-292100" algn="l" rtl="0">
              <a:lnSpc>
                <a:spcPct val="95000"/>
              </a:lnSpc>
              <a:spcBef>
                <a:spcPts val="0"/>
              </a:spcBef>
              <a:spcAft>
                <a:spcPts val="0"/>
              </a:spcAft>
              <a:buSzPts val="1000"/>
              <a:buChar char="●"/>
            </a:pPr>
            <a:r>
              <a:rPr lang="sv" sz="1000" b="1"/>
              <a:t>Tre gånger i veckan pulshöjande och muskel- och skelettstärkande aktiviteter </a:t>
            </a:r>
            <a:r>
              <a:rPr lang="sv" sz="1000"/>
              <a:t>som är mer ansträngande. Träningen kan t.ex. bestå av pulshöjande promenader, löpning, utegym, klättring, cykling eller mer organiserade träningsformer och idrottsutövande. </a:t>
            </a:r>
            <a:endParaRPr sz="1000"/>
          </a:p>
          <a:p>
            <a:pPr marL="457200" lvl="0" indent="-292100" algn="l" rtl="0">
              <a:lnSpc>
                <a:spcPct val="95000"/>
              </a:lnSpc>
              <a:spcBef>
                <a:spcPts val="0"/>
              </a:spcBef>
              <a:spcAft>
                <a:spcPts val="0"/>
              </a:spcAft>
              <a:buSzPts val="1000"/>
              <a:buChar char="●"/>
            </a:pPr>
            <a:r>
              <a:rPr lang="sv" sz="1000"/>
              <a:t>Elever med sjukdomstillstånd eller funktionsvariation kan behöva stöd och individuellt anpassade råd t.ex. av fysioterapeut.</a:t>
            </a:r>
            <a:endParaRPr sz="1000"/>
          </a:p>
          <a:p>
            <a:pPr marL="0" lvl="0" indent="0" algn="l" rtl="0">
              <a:lnSpc>
                <a:spcPct val="95000"/>
              </a:lnSpc>
              <a:spcBef>
                <a:spcPts val="1500"/>
              </a:spcBef>
              <a:spcAft>
                <a:spcPts val="0"/>
              </a:spcAft>
              <a:buNone/>
            </a:pPr>
            <a:r>
              <a:rPr lang="sv" sz="1000"/>
              <a:t>Fysisk aktivitet är en viktig del i barn och ungas motoriska, sociala och personliga utveckling. Undersökningar visar dock att få når upp till rekommendationen, dvs. de allra flesta rör sig för lite. Minst fysiskt aktiva är tjejer i gymnasieåldern. Tänk dock på att även uppmärksamma dem som är stressade av för mycket träning.</a:t>
            </a:r>
            <a:endParaRPr sz="1000"/>
          </a:p>
          <a:p>
            <a:pPr marL="0" lvl="0" indent="0" algn="l" rtl="0">
              <a:lnSpc>
                <a:spcPct val="95000"/>
              </a:lnSpc>
              <a:spcBef>
                <a:spcPts val="0"/>
              </a:spcBef>
              <a:spcAft>
                <a:spcPts val="0"/>
              </a:spcAft>
              <a:buSzPts val="2000"/>
              <a:buNone/>
            </a:pPr>
            <a:endParaRPr sz="10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48"/>
          <p:cNvPicPr preferRelativeResize="0"/>
          <p:nvPr/>
        </p:nvPicPr>
        <p:blipFill rotWithShape="1">
          <a:blip r:embed="rId3">
            <a:alphaModFix/>
          </a:blip>
          <a:srcRect r="3846"/>
          <a:stretch/>
        </p:blipFill>
        <p:spPr>
          <a:xfrm>
            <a:off x="0" y="0"/>
            <a:ext cx="9144003" cy="6857999"/>
          </a:xfrm>
          <a:prstGeom prst="rect">
            <a:avLst/>
          </a:prstGeom>
          <a:noFill/>
          <a:ln>
            <a:noFill/>
          </a:ln>
        </p:spPr>
      </p:pic>
      <p:sp>
        <p:nvSpPr>
          <p:cNvPr id="256" name="Google Shape;256;p48"/>
          <p:cNvSpPr txBox="1"/>
          <p:nvPr/>
        </p:nvSpPr>
        <p:spPr>
          <a:xfrm>
            <a:off x="0" y="0"/>
            <a:ext cx="9184200" cy="856200"/>
          </a:xfrm>
          <a:prstGeom prst="rect">
            <a:avLst/>
          </a:prstGeom>
          <a:noFill/>
          <a:ln>
            <a:noFill/>
          </a:ln>
        </p:spPr>
        <p:txBody>
          <a:bodyPr spcFirstLastPara="1" wrap="square" lIns="81025" tIns="81025" rIns="81025" bIns="810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sv" sz="4500" b="0" i="0" u="none" strike="noStrike" cap="none">
                <a:solidFill>
                  <a:srgbClr val="FFFFFF"/>
                </a:solidFill>
                <a:latin typeface="Oswald"/>
                <a:ea typeface="Oswald"/>
                <a:cs typeface="Oswald"/>
                <a:sym typeface="Oswald"/>
              </a:rPr>
              <a:t>  Skärmtid och</a:t>
            </a:r>
            <a:r>
              <a:rPr lang="sv" sz="4500">
                <a:solidFill>
                  <a:srgbClr val="FFFFFF"/>
                </a:solidFill>
                <a:latin typeface="Oswald"/>
                <a:ea typeface="Oswald"/>
                <a:cs typeface="Oswald"/>
                <a:sym typeface="Oswald"/>
              </a:rPr>
              <a:t> </a:t>
            </a:r>
            <a:r>
              <a:rPr lang="sv" sz="4500" b="0" i="0" u="none" strike="noStrike" cap="none">
                <a:solidFill>
                  <a:srgbClr val="FFFFFF"/>
                </a:solidFill>
                <a:latin typeface="Oswald"/>
                <a:ea typeface="Oswald"/>
                <a:cs typeface="Oswald"/>
                <a:sym typeface="Oswald"/>
              </a:rPr>
              <a:t>stillasittande</a:t>
            </a:r>
            <a:endParaRPr sz="4500" b="0" i="0" u="none" strike="noStrike" cap="none">
              <a:solidFill>
                <a:srgbClr val="FFFFFF"/>
              </a:solidFill>
              <a:latin typeface="Oswald"/>
              <a:ea typeface="Oswald"/>
              <a:cs typeface="Oswald"/>
              <a:sym typeface="Oswa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9"/>
          <p:cNvSpPr txBox="1">
            <a:spLocks noGrp="1"/>
          </p:cNvSpPr>
          <p:nvPr>
            <p:ph type="title" idx="4294967295"/>
          </p:nvPr>
        </p:nvSpPr>
        <p:spPr>
          <a:xfrm>
            <a:off x="119276" y="968378"/>
            <a:ext cx="3131400" cy="5618100"/>
          </a:xfrm>
          <a:prstGeom prst="rect">
            <a:avLst/>
          </a:prstGeom>
          <a:noFill/>
          <a:ln>
            <a:noFill/>
          </a:ln>
        </p:spPr>
        <p:txBody>
          <a:bodyPr spcFirstLastPara="1" wrap="square" lIns="101375" tIns="101375" rIns="101375" bIns="101375" anchor="t" anchorCtr="0">
            <a:noAutofit/>
          </a:bodyPr>
          <a:lstStyle/>
          <a:p>
            <a:pPr marL="0" lvl="0" indent="0" algn="l" rtl="0">
              <a:lnSpc>
                <a:spcPct val="100000"/>
              </a:lnSpc>
              <a:spcBef>
                <a:spcPts val="0"/>
              </a:spcBef>
              <a:spcAft>
                <a:spcPts val="0"/>
              </a:spcAft>
              <a:buNone/>
            </a:pPr>
            <a:r>
              <a:rPr lang="sv" sz="1900"/>
              <a:t>Vad tror du händer i kroppen om vi bara sitter stilla och inte rör på oss?</a:t>
            </a:r>
            <a:endParaRPr sz="1900"/>
          </a:p>
          <a:p>
            <a:pPr marL="406400" lvl="0" indent="0" algn="l" rtl="0">
              <a:lnSpc>
                <a:spcPct val="100000"/>
              </a:lnSpc>
              <a:spcBef>
                <a:spcPts val="0"/>
              </a:spcBef>
              <a:spcAft>
                <a:spcPts val="0"/>
              </a:spcAft>
              <a:buSzPts val="5100"/>
              <a:buNone/>
            </a:pPr>
            <a:endParaRPr sz="1900"/>
          </a:p>
          <a:p>
            <a:pPr marL="0" lvl="0" indent="0" algn="l" rtl="0">
              <a:lnSpc>
                <a:spcPct val="100000"/>
              </a:lnSpc>
              <a:spcBef>
                <a:spcPts val="0"/>
              </a:spcBef>
              <a:spcAft>
                <a:spcPts val="0"/>
              </a:spcAft>
              <a:buNone/>
            </a:pPr>
            <a:r>
              <a:rPr lang="sv" sz="1900"/>
              <a:t>Vad tycker du är det bästa/sämsta med att använda skärm, t.ex. mobil eller dator? </a:t>
            </a:r>
            <a:endParaRPr sz="1900"/>
          </a:p>
          <a:p>
            <a:pPr marL="0" lvl="0" indent="0" algn="l" rtl="0">
              <a:lnSpc>
                <a:spcPct val="100000"/>
              </a:lnSpc>
              <a:spcBef>
                <a:spcPts val="0"/>
              </a:spcBef>
              <a:spcAft>
                <a:spcPts val="0"/>
              </a:spcAft>
              <a:buSzPts val="5100"/>
              <a:buNone/>
            </a:pPr>
            <a:endParaRPr sz="1900"/>
          </a:p>
          <a:p>
            <a:pPr marL="0" lvl="0" indent="0" algn="l" rtl="0">
              <a:lnSpc>
                <a:spcPct val="100000"/>
              </a:lnSpc>
              <a:spcBef>
                <a:spcPts val="0"/>
              </a:spcBef>
              <a:spcAft>
                <a:spcPts val="0"/>
              </a:spcAft>
              <a:buNone/>
            </a:pPr>
            <a:r>
              <a:rPr lang="sv" sz="1900"/>
              <a:t>Vilka tips har du på vad man kan göra för att inte fastna och sitta stilla för länge vid skärmen?</a:t>
            </a:r>
            <a:endParaRPr sz="1900"/>
          </a:p>
          <a:p>
            <a:pPr marL="406400" lvl="0" indent="0" algn="l" rtl="0">
              <a:lnSpc>
                <a:spcPct val="100000"/>
              </a:lnSpc>
              <a:spcBef>
                <a:spcPts val="0"/>
              </a:spcBef>
              <a:spcAft>
                <a:spcPts val="0"/>
              </a:spcAft>
              <a:buSzPts val="5100"/>
              <a:buNone/>
            </a:pPr>
            <a:endParaRPr sz="1900"/>
          </a:p>
          <a:p>
            <a:pPr marL="0" lvl="0" indent="0" algn="l" rtl="0">
              <a:lnSpc>
                <a:spcPct val="100000"/>
              </a:lnSpc>
              <a:spcBef>
                <a:spcPts val="0"/>
              </a:spcBef>
              <a:spcAft>
                <a:spcPts val="0"/>
              </a:spcAft>
              <a:buNone/>
            </a:pPr>
            <a:r>
              <a:rPr lang="sv" sz="1900"/>
              <a:t>Vad kan du göra för rörelser när du tar paus från skärmen?</a:t>
            </a:r>
            <a:endParaRPr sz="1900"/>
          </a:p>
          <a:p>
            <a:pPr marL="406400" lvl="0" indent="0" algn="l" rtl="0">
              <a:lnSpc>
                <a:spcPct val="100000"/>
              </a:lnSpc>
              <a:spcBef>
                <a:spcPts val="0"/>
              </a:spcBef>
              <a:spcAft>
                <a:spcPts val="0"/>
              </a:spcAft>
              <a:buSzPts val="5100"/>
              <a:buNone/>
            </a:pPr>
            <a:endParaRPr sz="1900"/>
          </a:p>
          <a:p>
            <a:pPr marL="0" lvl="0" indent="0" algn="l" rtl="0">
              <a:lnSpc>
                <a:spcPct val="100000"/>
              </a:lnSpc>
              <a:spcBef>
                <a:spcPts val="0"/>
              </a:spcBef>
              <a:spcAft>
                <a:spcPts val="0"/>
              </a:spcAft>
              <a:buNone/>
            </a:pPr>
            <a:r>
              <a:rPr lang="sv" sz="1900"/>
              <a:t>Vad skulle du göra under en helt skärmfri dag?</a:t>
            </a:r>
            <a:endParaRPr sz="1900"/>
          </a:p>
          <a:p>
            <a:pPr marL="406400" lvl="0" indent="0" algn="l" rtl="0">
              <a:lnSpc>
                <a:spcPct val="100000"/>
              </a:lnSpc>
              <a:spcBef>
                <a:spcPts val="0"/>
              </a:spcBef>
              <a:spcAft>
                <a:spcPts val="0"/>
              </a:spcAft>
              <a:buSzPts val="5100"/>
              <a:buNone/>
            </a:pPr>
            <a:endParaRPr sz="1900"/>
          </a:p>
          <a:p>
            <a:pPr marL="406400" lvl="0" indent="0" algn="l" rtl="0">
              <a:lnSpc>
                <a:spcPct val="100000"/>
              </a:lnSpc>
              <a:spcBef>
                <a:spcPts val="0"/>
              </a:spcBef>
              <a:spcAft>
                <a:spcPts val="0"/>
              </a:spcAft>
              <a:buSzPts val="5100"/>
              <a:buNone/>
            </a:pPr>
            <a:endParaRPr sz="1900"/>
          </a:p>
          <a:p>
            <a:pPr marL="406400" lvl="0" indent="0" algn="l" rtl="0">
              <a:lnSpc>
                <a:spcPct val="100000"/>
              </a:lnSpc>
              <a:spcBef>
                <a:spcPts val="0"/>
              </a:spcBef>
              <a:spcAft>
                <a:spcPts val="0"/>
              </a:spcAft>
              <a:buSzPts val="5100"/>
              <a:buNone/>
            </a:pPr>
            <a:endParaRPr sz="1900"/>
          </a:p>
          <a:p>
            <a:pPr marL="406400" lvl="0" indent="0" algn="l" rtl="0">
              <a:lnSpc>
                <a:spcPct val="100000"/>
              </a:lnSpc>
              <a:spcBef>
                <a:spcPts val="0"/>
              </a:spcBef>
              <a:spcAft>
                <a:spcPts val="0"/>
              </a:spcAft>
              <a:buSzPts val="5100"/>
              <a:buNone/>
            </a:pPr>
            <a:endParaRPr sz="1900"/>
          </a:p>
          <a:p>
            <a:pPr marL="0" lvl="0" indent="0" algn="l" rtl="0">
              <a:lnSpc>
                <a:spcPct val="100000"/>
              </a:lnSpc>
              <a:spcBef>
                <a:spcPts val="0"/>
              </a:spcBef>
              <a:spcAft>
                <a:spcPts val="0"/>
              </a:spcAft>
              <a:buSzPts val="5100"/>
              <a:buNone/>
            </a:pPr>
            <a:endParaRPr sz="1600"/>
          </a:p>
          <a:p>
            <a:pPr marL="0" lvl="0" indent="0" algn="l" rtl="0">
              <a:lnSpc>
                <a:spcPct val="100000"/>
              </a:lnSpc>
              <a:spcBef>
                <a:spcPts val="0"/>
              </a:spcBef>
              <a:spcAft>
                <a:spcPts val="0"/>
              </a:spcAft>
              <a:buSzPts val="900"/>
              <a:buNone/>
            </a:pPr>
            <a:endParaRPr sz="1600"/>
          </a:p>
          <a:p>
            <a:pPr marL="0" lvl="0" indent="0" algn="l" rtl="0">
              <a:lnSpc>
                <a:spcPct val="100000"/>
              </a:lnSpc>
              <a:spcBef>
                <a:spcPts val="0"/>
              </a:spcBef>
              <a:spcAft>
                <a:spcPts val="0"/>
              </a:spcAft>
              <a:buSzPts val="900"/>
              <a:buNone/>
            </a:pPr>
            <a:endParaRPr sz="1600"/>
          </a:p>
        </p:txBody>
      </p:sp>
      <p:sp>
        <p:nvSpPr>
          <p:cNvPr id="262" name="Google Shape;262;p49"/>
          <p:cNvSpPr txBox="1">
            <a:spLocks noGrp="1"/>
          </p:cNvSpPr>
          <p:nvPr>
            <p:ph type="body" idx="2"/>
          </p:nvPr>
        </p:nvSpPr>
        <p:spPr>
          <a:xfrm>
            <a:off x="4103625" y="1105775"/>
            <a:ext cx="4038600" cy="4597200"/>
          </a:xfrm>
          <a:prstGeom prst="rect">
            <a:avLst/>
          </a:prstGeom>
          <a:noFill/>
          <a:ln>
            <a:noFill/>
          </a:ln>
        </p:spPr>
        <p:txBody>
          <a:bodyPr spcFirstLastPara="1" wrap="square" lIns="101375" tIns="101375" rIns="101375" bIns="101375" anchor="t" anchorCtr="0">
            <a:noAutofit/>
          </a:bodyPr>
          <a:lstStyle/>
          <a:p>
            <a:pPr marL="0" lvl="0" indent="0" algn="l" rtl="0">
              <a:lnSpc>
                <a:spcPct val="115000"/>
              </a:lnSpc>
              <a:spcBef>
                <a:spcPts val="0"/>
              </a:spcBef>
              <a:spcAft>
                <a:spcPts val="0"/>
              </a:spcAft>
              <a:buNone/>
            </a:pPr>
            <a:r>
              <a:rPr lang="sv" sz="1000"/>
              <a:t>Vi spenderar alldeles för mycket tid  stillasittande, t.ex. framför skärmar. Det finns ett samband mellan ökad skärmtid och psykisk ohälsa och övervikt/fetma.</a:t>
            </a:r>
            <a:endParaRPr sz="1000"/>
          </a:p>
          <a:p>
            <a:pPr marL="0" lvl="0" indent="0" algn="l" rtl="0">
              <a:lnSpc>
                <a:spcPct val="115000"/>
              </a:lnSpc>
              <a:spcBef>
                <a:spcPts val="0"/>
              </a:spcBef>
              <a:spcAft>
                <a:spcPts val="0"/>
              </a:spcAft>
              <a:buNone/>
            </a:pPr>
            <a:endParaRPr sz="1000"/>
          </a:p>
          <a:p>
            <a:pPr marL="0" lvl="0" indent="0" algn="l" rtl="0">
              <a:lnSpc>
                <a:spcPct val="115000"/>
              </a:lnSpc>
              <a:spcBef>
                <a:spcPts val="0"/>
              </a:spcBef>
              <a:spcAft>
                <a:spcPts val="0"/>
              </a:spcAft>
              <a:buNone/>
            </a:pPr>
            <a:r>
              <a:rPr lang="sv" sz="1000"/>
              <a:t>Skärmtid kan vara positivt men tar tid från andra viktiga aktiviteter som utevistelse, fysisk aktivitet, sömn och umgänge med kompisar.</a:t>
            </a:r>
            <a:endParaRPr sz="1000"/>
          </a:p>
          <a:p>
            <a:pPr marL="0" lvl="0" indent="0" algn="l" rtl="0">
              <a:lnSpc>
                <a:spcPct val="115000"/>
              </a:lnSpc>
              <a:spcBef>
                <a:spcPts val="1500"/>
              </a:spcBef>
              <a:spcAft>
                <a:spcPts val="0"/>
              </a:spcAft>
              <a:buNone/>
            </a:pPr>
            <a:r>
              <a:rPr lang="sv" sz="1000" b="1"/>
              <a:t>Det ska finnas tid för sammanlagt minst en timmes fysisk aktivitet varje dag och det behövs även regelbundna rörelsepauser under hela dagen.</a:t>
            </a:r>
            <a:endParaRPr sz="1000" b="1"/>
          </a:p>
          <a:p>
            <a:pPr marL="0" lvl="0" indent="0" algn="l" rtl="0">
              <a:lnSpc>
                <a:spcPct val="115000"/>
              </a:lnSpc>
              <a:spcBef>
                <a:spcPts val="1500"/>
              </a:spcBef>
              <a:spcAft>
                <a:spcPts val="0"/>
              </a:spcAft>
              <a:buNone/>
            </a:pPr>
            <a:r>
              <a:rPr lang="sv" sz="1000"/>
              <a:t>En digital livsstil med ständig uppkoppling skapar stress.</a:t>
            </a:r>
            <a:endParaRPr sz="1000"/>
          </a:p>
          <a:p>
            <a:pPr marL="0" lvl="0" indent="0" algn="l" rtl="0">
              <a:lnSpc>
                <a:spcPct val="115000"/>
              </a:lnSpc>
              <a:spcBef>
                <a:spcPts val="1500"/>
              </a:spcBef>
              <a:spcAft>
                <a:spcPts val="0"/>
              </a:spcAft>
              <a:buNone/>
            </a:pPr>
            <a:r>
              <a:rPr lang="sv" sz="1000"/>
              <a:t>Det är bra att lägga ifrån sig sin mobiltelefon i ett annat rum när man behöver koncentrera sig t.ex. på skolarbete.</a:t>
            </a:r>
            <a:endParaRPr sz="1000"/>
          </a:p>
          <a:p>
            <a:pPr marL="0" lvl="0" indent="0" algn="l" rtl="0">
              <a:lnSpc>
                <a:spcPct val="115000"/>
              </a:lnSpc>
              <a:spcBef>
                <a:spcPts val="1500"/>
              </a:spcBef>
              <a:spcAft>
                <a:spcPts val="0"/>
              </a:spcAft>
              <a:buNone/>
            </a:pPr>
            <a:r>
              <a:rPr lang="sv" sz="1000"/>
              <a:t>Ytterligare tips är att lägga undan mobil och andra skärmar minst en timme innan man lägger sig, så sover man bättre. </a:t>
            </a:r>
            <a:endParaRPr sz="1000"/>
          </a:p>
          <a:p>
            <a:pPr marL="0" lvl="0" indent="0" algn="l" rtl="0">
              <a:lnSpc>
                <a:spcPct val="115000"/>
              </a:lnSpc>
              <a:spcBef>
                <a:spcPts val="1300"/>
              </a:spcBef>
              <a:spcAft>
                <a:spcPts val="0"/>
              </a:spcAft>
              <a:buSzPts val="6300"/>
              <a:buNone/>
            </a:pPr>
            <a:endParaRPr sz="1000"/>
          </a:p>
          <a:p>
            <a:pPr marL="0" lvl="0" indent="0" algn="l" rtl="0">
              <a:lnSpc>
                <a:spcPct val="115000"/>
              </a:lnSpc>
              <a:spcBef>
                <a:spcPts val="1300"/>
              </a:spcBef>
              <a:spcAft>
                <a:spcPts val="1300"/>
              </a:spcAft>
              <a:buSzPts val="6300"/>
              <a:buNone/>
            </a:pPr>
            <a:endParaRPr sz="1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50"/>
          <p:cNvPicPr preferRelativeResize="0"/>
          <p:nvPr/>
        </p:nvPicPr>
        <p:blipFill>
          <a:blip r:embed="rId3">
            <a:alphaModFix/>
          </a:blip>
          <a:stretch>
            <a:fillRect/>
          </a:stretch>
        </p:blipFill>
        <p:spPr>
          <a:xfrm>
            <a:off x="0" y="326103"/>
            <a:ext cx="9144003" cy="6465096"/>
          </a:xfrm>
          <a:prstGeom prst="rect">
            <a:avLst/>
          </a:prstGeom>
          <a:noFill/>
          <a:ln>
            <a:noFill/>
          </a:ln>
        </p:spPr>
      </p:pic>
      <p:sp>
        <p:nvSpPr>
          <p:cNvPr id="268" name="Google Shape;268;p50"/>
          <p:cNvSpPr txBox="1"/>
          <p:nvPr/>
        </p:nvSpPr>
        <p:spPr>
          <a:xfrm>
            <a:off x="0" y="0"/>
            <a:ext cx="9144600" cy="856200"/>
          </a:xfrm>
          <a:prstGeom prst="rect">
            <a:avLst/>
          </a:prstGeom>
          <a:noFill/>
          <a:ln>
            <a:noFill/>
          </a:ln>
        </p:spPr>
        <p:txBody>
          <a:bodyPr spcFirstLastPara="1" wrap="square" lIns="81025" tIns="81025" rIns="81025" bIns="810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sv" sz="4500" b="0" i="0" u="none" strike="noStrike" cap="none">
                <a:solidFill>
                  <a:srgbClr val="6AA84F"/>
                </a:solidFill>
                <a:latin typeface="Oswald"/>
                <a:ea typeface="Oswald"/>
                <a:cs typeface="Oswald"/>
                <a:sym typeface="Oswald"/>
              </a:rPr>
              <a:t>  </a:t>
            </a:r>
            <a:r>
              <a:rPr lang="sv" sz="4500">
                <a:solidFill>
                  <a:srgbClr val="6AA84F"/>
                </a:solidFill>
                <a:latin typeface="Oswald"/>
                <a:ea typeface="Oswald"/>
                <a:cs typeface="Oswald"/>
                <a:sym typeface="Oswald"/>
              </a:rPr>
              <a:t>Sömn </a:t>
            </a:r>
            <a:endParaRPr sz="5200" b="0" i="0" u="none" strike="noStrike" cap="none">
              <a:solidFill>
                <a:srgbClr val="6AA84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1"/>
          <p:cNvSpPr txBox="1">
            <a:spLocks noGrp="1"/>
          </p:cNvSpPr>
          <p:nvPr>
            <p:ph type="title" idx="4294967295"/>
          </p:nvPr>
        </p:nvSpPr>
        <p:spPr>
          <a:xfrm>
            <a:off x="119275" y="965650"/>
            <a:ext cx="3477000" cy="4423800"/>
          </a:xfrm>
          <a:prstGeom prst="rect">
            <a:avLst/>
          </a:prstGeom>
          <a:noFill/>
          <a:ln>
            <a:noFill/>
          </a:ln>
        </p:spPr>
        <p:txBody>
          <a:bodyPr spcFirstLastPara="1" wrap="square" lIns="101375" tIns="101375" rIns="101375" bIns="101375" anchor="t" anchorCtr="0">
            <a:noAutofit/>
          </a:bodyPr>
          <a:lstStyle/>
          <a:p>
            <a:pPr marL="0" lvl="0" indent="0" algn="l" rtl="0">
              <a:lnSpc>
                <a:spcPct val="100000"/>
              </a:lnSpc>
              <a:spcBef>
                <a:spcPts val="0"/>
              </a:spcBef>
              <a:spcAft>
                <a:spcPts val="0"/>
              </a:spcAft>
              <a:buSzPts val="5700"/>
              <a:buNone/>
            </a:pPr>
            <a:r>
              <a:rPr lang="sv" sz="1900"/>
              <a:t>När brukar du lägga dig?</a:t>
            </a:r>
            <a:endParaRPr sz="1900"/>
          </a:p>
          <a:p>
            <a:pPr marL="457200" lvl="0" indent="-349250" algn="l" rtl="0">
              <a:lnSpc>
                <a:spcPct val="100000"/>
              </a:lnSpc>
              <a:spcBef>
                <a:spcPts val="0"/>
              </a:spcBef>
              <a:spcAft>
                <a:spcPts val="0"/>
              </a:spcAft>
              <a:buSzPts val="1900"/>
              <a:buChar char="●"/>
            </a:pPr>
            <a:r>
              <a:rPr lang="sv" sz="1900"/>
              <a:t>På skoldagar? </a:t>
            </a:r>
            <a:endParaRPr sz="1900"/>
          </a:p>
          <a:p>
            <a:pPr marL="457200" lvl="0" indent="-349250" algn="l" rtl="0">
              <a:lnSpc>
                <a:spcPct val="100000"/>
              </a:lnSpc>
              <a:spcBef>
                <a:spcPts val="0"/>
              </a:spcBef>
              <a:spcAft>
                <a:spcPts val="0"/>
              </a:spcAft>
              <a:buSzPts val="1900"/>
              <a:buChar char="●"/>
            </a:pPr>
            <a:r>
              <a:rPr lang="sv" sz="1900"/>
              <a:t>På helgen?</a:t>
            </a:r>
            <a:endParaRPr sz="1900"/>
          </a:p>
          <a:p>
            <a:pPr marL="45720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r>
              <a:rPr lang="sv" sz="1900"/>
              <a:t>Hur många timmar sover du  per natt?</a:t>
            </a:r>
            <a:br>
              <a:rPr lang="sv" sz="1900"/>
            </a:br>
            <a:br>
              <a:rPr lang="sv" sz="1900"/>
            </a:br>
            <a:r>
              <a:rPr lang="sv" sz="1500" i="1"/>
              <a:t>Följdfrågor om eleven har dålig sömn:</a:t>
            </a:r>
            <a:br>
              <a:rPr lang="sv" sz="1500" i="1"/>
            </a:br>
            <a:r>
              <a:rPr lang="sv" sz="1500" i="1"/>
              <a:t>Berätta om du själv tror att det finns något som stör din sömn.</a:t>
            </a:r>
            <a:br>
              <a:rPr lang="sv" sz="1500" i="1"/>
            </a:br>
            <a:br>
              <a:rPr lang="sv" sz="1500" i="1"/>
            </a:br>
            <a:r>
              <a:rPr lang="sv" sz="1500" i="1"/>
              <a:t>Ställ fler frågor om kost, fysisk aktivitet, stress, hur sovrummet och sängen är, störande moment.</a:t>
            </a:r>
            <a:endParaRPr sz="1500" i="1"/>
          </a:p>
        </p:txBody>
      </p:sp>
      <p:sp>
        <p:nvSpPr>
          <p:cNvPr id="274" name="Google Shape;274;p51"/>
          <p:cNvSpPr txBox="1">
            <a:spLocks noGrp="1"/>
          </p:cNvSpPr>
          <p:nvPr>
            <p:ph type="body" idx="2"/>
          </p:nvPr>
        </p:nvSpPr>
        <p:spPr>
          <a:xfrm>
            <a:off x="3750250" y="1068150"/>
            <a:ext cx="3844800" cy="4927200"/>
          </a:xfrm>
          <a:prstGeom prst="rect">
            <a:avLst/>
          </a:prstGeom>
          <a:noFill/>
          <a:ln>
            <a:noFill/>
          </a:ln>
        </p:spPr>
        <p:txBody>
          <a:bodyPr spcFirstLastPara="1" wrap="square" lIns="101375" tIns="101375" rIns="101375" bIns="101375" anchor="t" anchorCtr="0">
            <a:normAutofit/>
          </a:bodyPr>
          <a:lstStyle/>
          <a:p>
            <a:pPr marL="0" lvl="0" indent="0" algn="l" rtl="0">
              <a:lnSpc>
                <a:spcPct val="115000"/>
              </a:lnSpc>
              <a:spcBef>
                <a:spcPts val="0"/>
              </a:spcBef>
              <a:spcAft>
                <a:spcPts val="0"/>
              </a:spcAft>
              <a:buNone/>
            </a:pPr>
            <a:r>
              <a:rPr lang="sv" sz="1000"/>
              <a:t>För lite sömn eller dålig sömn försämrar ungas inlärningsförmåga, kroppsliga och psykiska hälsa samt livskvalitet.</a:t>
            </a:r>
            <a:endParaRPr sz="1000"/>
          </a:p>
          <a:p>
            <a:pPr marL="0" lvl="0" indent="0" algn="l" rtl="0">
              <a:lnSpc>
                <a:spcPct val="115000"/>
              </a:lnSpc>
              <a:spcBef>
                <a:spcPts val="0"/>
              </a:spcBef>
              <a:spcAft>
                <a:spcPts val="0"/>
              </a:spcAft>
              <a:buNone/>
            </a:pPr>
            <a:endParaRPr sz="1000"/>
          </a:p>
          <a:p>
            <a:pPr marL="0" lvl="0" indent="0" algn="l" rtl="0">
              <a:lnSpc>
                <a:spcPct val="115000"/>
              </a:lnSpc>
              <a:spcBef>
                <a:spcPts val="0"/>
              </a:spcBef>
              <a:spcAft>
                <a:spcPts val="0"/>
              </a:spcAft>
              <a:buNone/>
            </a:pPr>
            <a:r>
              <a:rPr lang="sv" sz="1000"/>
              <a:t>Vi behöver sova för att hjärnan och kroppen ska få återhämtning. Under tiden vi sover bearbetar hjärnan intryck och upplevelser vi fått till oss under dagen. Det vi lärt oss lagras i hjärnan under natten.</a:t>
            </a:r>
            <a:endParaRPr sz="1000"/>
          </a:p>
          <a:p>
            <a:pPr marL="0" lvl="0" indent="0" algn="l" rtl="0">
              <a:lnSpc>
                <a:spcPct val="115000"/>
              </a:lnSpc>
              <a:spcBef>
                <a:spcPts val="0"/>
              </a:spcBef>
              <a:spcAft>
                <a:spcPts val="0"/>
              </a:spcAft>
              <a:buNone/>
            </a:pPr>
            <a:endParaRPr sz="1000"/>
          </a:p>
          <a:p>
            <a:pPr marL="0" lvl="0" indent="0" algn="l" rtl="0">
              <a:lnSpc>
                <a:spcPct val="115000"/>
              </a:lnSpc>
              <a:spcBef>
                <a:spcPts val="0"/>
              </a:spcBef>
              <a:spcAft>
                <a:spcPts val="0"/>
              </a:spcAft>
              <a:buNone/>
            </a:pPr>
            <a:r>
              <a:rPr lang="sv" sz="1000"/>
              <a:t>Att sova tillräckligt mycket gör det lättare för oss att hantera stress och livets utmaningar.</a:t>
            </a:r>
            <a:endParaRPr sz="1000"/>
          </a:p>
          <a:p>
            <a:pPr marL="0" lvl="0" indent="0" algn="l" rtl="0">
              <a:lnSpc>
                <a:spcPct val="115000"/>
              </a:lnSpc>
              <a:spcBef>
                <a:spcPts val="0"/>
              </a:spcBef>
              <a:spcAft>
                <a:spcPts val="0"/>
              </a:spcAft>
              <a:buNone/>
            </a:pPr>
            <a:endParaRPr sz="1000"/>
          </a:p>
          <a:p>
            <a:pPr marL="0" lvl="0" indent="0" algn="l" rtl="0">
              <a:lnSpc>
                <a:spcPct val="115000"/>
              </a:lnSpc>
              <a:spcBef>
                <a:spcPts val="0"/>
              </a:spcBef>
              <a:spcAft>
                <a:spcPts val="0"/>
              </a:spcAft>
              <a:buNone/>
            </a:pPr>
            <a:r>
              <a:rPr lang="sv" sz="1000"/>
              <a:t>Sömnen kan påverkas negativt av stress och psykisk ohälsa.</a:t>
            </a:r>
            <a:endParaRPr sz="1000"/>
          </a:p>
          <a:p>
            <a:pPr marL="0" lvl="0" indent="0" algn="l" rtl="0">
              <a:lnSpc>
                <a:spcPct val="115000"/>
              </a:lnSpc>
              <a:spcBef>
                <a:spcPts val="0"/>
              </a:spcBef>
              <a:spcAft>
                <a:spcPts val="0"/>
              </a:spcAft>
              <a:buNone/>
            </a:pPr>
            <a:endParaRPr sz="1000"/>
          </a:p>
          <a:p>
            <a:pPr marL="0" lvl="0" indent="0" algn="l" rtl="0">
              <a:lnSpc>
                <a:spcPct val="115000"/>
              </a:lnSpc>
              <a:spcBef>
                <a:spcPts val="0"/>
              </a:spcBef>
              <a:spcAft>
                <a:spcPts val="0"/>
              </a:spcAft>
              <a:buNone/>
            </a:pPr>
            <a:r>
              <a:rPr lang="sv" sz="1000"/>
              <a:t>Många som är fysiskt aktiva under dagen tycker att de sover bättre.</a:t>
            </a:r>
            <a:endParaRPr sz="1000"/>
          </a:p>
          <a:p>
            <a:pPr marL="0" lvl="0" indent="0" algn="l" rtl="0">
              <a:lnSpc>
                <a:spcPct val="115000"/>
              </a:lnSpc>
              <a:spcBef>
                <a:spcPts val="0"/>
              </a:spcBef>
              <a:spcAft>
                <a:spcPts val="0"/>
              </a:spcAft>
              <a:buNone/>
            </a:pPr>
            <a:endParaRPr sz="1000"/>
          </a:p>
          <a:p>
            <a:pPr marL="0" lvl="0" indent="0" algn="l" rtl="0">
              <a:lnSpc>
                <a:spcPct val="115000"/>
              </a:lnSpc>
              <a:spcBef>
                <a:spcPts val="0"/>
              </a:spcBef>
              <a:spcAft>
                <a:spcPts val="0"/>
              </a:spcAft>
              <a:buNone/>
            </a:pPr>
            <a:r>
              <a:rPr lang="sv" sz="1000"/>
              <a:t>Sömnbehovet varierar mellan individer och beroende på ålder, men de flesta i skolåldern behöver 8–10 timmar.</a:t>
            </a:r>
            <a:endParaRPr sz="1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52"/>
          <p:cNvPicPr preferRelativeResize="0"/>
          <p:nvPr/>
        </p:nvPicPr>
        <p:blipFill>
          <a:blip r:embed="rId3">
            <a:alphaModFix/>
          </a:blip>
          <a:stretch>
            <a:fillRect/>
          </a:stretch>
        </p:blipFill>
        <p:spPr>
          <a:xfrm>
            <a:off x="263" y="614033"/>
            <a:ext cx="9143998" cy="6468632"/>
          </a:xfrm>
          <a:prstGeom prst="rect">
            <a:avLst/>
          </a:prstGeom>
          <a:noFill/>
          <a:ln>
            <a:noFill/>
          </a:ln>
        </p:spPr>
      </p:pic>
      <p:sp>
        <p:nvSpPr>
          <p:cNvPr id="280" name="Google Shape;280;p52"/>
          <p:cNvSpPr txBox="1"/>
          <p:nvPr/>
        </p:nvSpPr>
        <p:spPr>
          <a:xfrm>
            <a:off x="0" y="0"/>
            <a:ext cx="9144526" cy="879604"/>
          </a:xfrm>
          <a:prstGeom prst="rect">
            <a:avLst/>
          </a:prstGeom>
          <a:noFill/>
          <a:ln>
            <a:noFill/>
          </a:ln>
        </p:spPr>
        <p:txBody>
          <a:bodyPr spcFirstLastPara="1" wrap="square" lIns="81025" tIns="81025" rIns="81025" bIns="810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sv" sz="4500" b="0" i="0" u="none" strike="noStrike" cap="none">
                <a:solidFill>
                  <a:srgbClr val="6AA84F"/>
                </a:solidFill>
                <a:latin typeface="Oswald"/>
                <a:ea typeface="Oswald"/>
                <a:cs typeface="Oswald"/>
                <a:sym typeface="Oswald"/>
              </a:rPr>
              <a:t>  Hur ser ditt dygn ut?</a:t>
            </a:r>
            <a:endParaRPr sz="4500" b="0" i="0" u="none" strike="noStrike" cap="none">
              <a:solidFill>
                <a:srgbClr val="6AA84F"/>
              </a:solidFill>
              <a:latin typeface="Oswald"/>
              <a:ea typeface="Oswald"/>
              <a:cs typeface="Oswald"/>
              <a:sym typeface="Oswa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3"/>
          <p:cNvSpPr txBox="1">
            <a:spLocks noGrp="1"/>
          </p:cNvSpPr>
          <p:nvPr>
            <p:ph type="title" idx="4294967295"/>
          </p:nvPr>
        </p:nvSpPr>
        <p:spPr>
          <a:xfrm>
            <a:off x="119276" y="962700"/>
            <a:ext cx="3057000" cy="5618100"/>
          </a:xfrm>
          <a:prstGeom prst="rect">
            <a:avLst/>
          </a:prstGeom>
          <a:noFill/>
          <a:ln>
            <a:noFill/>
          </a:ln>
        </p:spPr>
        <p:txBody>
          <a:bodyPr spcFirstLastPara="1" wrap="square" lIns="101375" tIns="101375" rIns="101375" bIns="101375" anchor="t" anchorCtr="0">
            <a:noAutofit/>
          </a:bodyPr>
          <a:lstStyle/>
          <a:p>
            <a:pPr marL="0" lvl="0" indent="0" algn="l" rtl="0">
              <a:lnSpc>
                <a:spcPct val="100000"/>
              </a:lnSpc>
              <a:spcBef>
                <a:spcPts val="0"/>
              </a:spcBef>
              <a:spcAft>
                <a:spcPts val="0"/>
              </a:spcAft>
              <a:buNone/>
            </a:pPr>
            <a:r>
              <a:rPr lang="sv" sz="1900"/>
              <a:t>Hur ser ditt dygn ut?</a:t>
            </a:r>
            <a:r>
              <a:rPr lang="sv" sz="1900" b="1"/>
              <a:t> </a:t>
            </a:r>
            <a:endParaRPr sz="1900" b="1"/>
          </a:p>
          <a:p>
            <a:pPr marL="457200" lvl="0" indent="-349250" algn="l" rtl="0">
              <a:lnSpc>
                <a:spcPct val="100000"/>
              </a:lnSpc>
              <a:spcBef>
                <a:spcPts val="0"/>
              </a:spcBef>
              <a:spcAft>
                <a:spcPts val="0"/>
              </a:spcAft>
              <a:buSzPts val="1900"/>
              <a:buChar char="●"/>
            </a:pPr>
            <a:r>
              <a:rPr lang="sv" sz="1900"/>
              <a:t>Under skoldagar? </a:t>
            </a:r>
            <a:endParaRPr sz="1900"/>
          </a:p>
          <a:p>
            <a:pPr marL="457200" lvl="0" indent="-349250" algn="l" rtl="0">
              <a:lnSpc>
                <a:spcPct val="100000"/>
              </a:lnSpc>
              <a:spcBef>
                <a:spcPts val="0"/>
              </a:spcBef>
              <a:spcAft>
                <a:spcPts val="0"/>
              </a:spcAft>
              <a:buSzPts val="1900"/>
              <a:buChar char="●"/>
            </a:pPr>
            <a:r>
              <a:rPr lang="sv" sz="1900"/>
              <a:t>Under helger och lov?</a:t>
            </a:r>
            <a:endParaRPr sz="1900"/>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r>
              <a:rPr lang="sv" sz="1900"/>
              <a:t>Skulle du behöva eller vilja ändra på något?</a:t>
            </a:r>
            <a:r>
              <a:rPr lang="sv" sz="1900" b="1"/>
              <a:t> </a:t>
            </a:r>
            <a:endParaRPr sz="1900" b="1"/>
          </a:p>
          <a:p>
            <a:pPr marL="406400" lvl="0" indent="0" algn="l" rtl="0">
              <a:lnSpc>
                <a:spcPct val="100000"/>
              </a:lnSpc>
              <a:spcBef>
                <a:spcPts val="0"/>
              </a:spcBef>
              <a:spcAft>
                <a:spcPts val="0"/>
              </a:spcAft>
              <a:buSzPts val="5100"/>
              <a:buNone/>
            </a:pPr>
            <a:endParaRPr sz="1900"/>
          </a:p>
          <a:p>
            <a:pPr marL="406400" lvl="0" indent="0" algn="l" rtl="0">
              <a:lnSpc>
                <a:spcPct val="100000"/>
              </a:lnSpc>
              <a:spcBef>
                <a:spcPts val="0"/>
              </a:spcBef>
              <a:spcAft>
                <a:spcPts val="0"/>
              </a:spcAft>
              <a:buSzPts val="5100"/>
              <a:buNone/>
            </a:pPr>
            <a:endParaRPr sz="1900"/>
          </a:p>
          <a:p>
            <a:pPr marL="406400" lvl="0" indent="0" algn="l" rtl="0">
              <a:lnSpc>
                <a:spcPct val="100000"/>
              </a:lnSpc>
              <a:spcBef>
                <a:spcPts val="0"/>
              </a:spcBef>
              <a:spcAft>
                <a:spcPts val="0"/>
              </a:spcAft>
              <a:buSzPts val="5100"/>
              <a:buNone/>
            </a:pPr>
            <a:endParaRPr sz="1900"/>
          </a:p>
          <a:p>
            <a:pPr marL="406400" lvl="0" indent="0" algn="l" rtl="0">
              <a:lnSpc>
                <a:spcPct val="100000"/>
              </a:lnSpc>
              <a:spcBef>
                <a:spcPts val="0"/>
              </a:spcBef>
              <a:spcAft>
                <a:spcPts val="0"/>
              </a:spcAft>
              <a:buSzPts val="5100"/>
              <a:buNone/>
            </a:pPr>
            <a:endParaRPr sz="1900"/>
          </a:p>
          <a:p>
            <a:pPr marL="406400" lvl="0" indent="0" algn="l" rtl="0">
              <a:lnSpc>
                <a:spcPct val="100000"/>
              </a:lnSpc>
              <a:spcBef>
                <a:spcPts val="0"/>
              </a:spcBef>
              <a:spcAft>
                <a:spcPts val="0"/>
              </a:spcAft>
              <a:buSzPts val="5100"/>
              <a:buNone/>
            </a:pPr>
            <a:endParaRPr sz="1900"/>
          </a:p>
          <a:p>
            <a:pPr marL="0" lvl="0" indent="0" algn="l" rtl="0">
              <a:lnSpc>
                <a:spcPct val="100000"/>
              </a:lnSpc>
              <a:spcBef>
                <a:spcPts val="0"/>
              </a:spcBef>
              <a:spcAft>
                <a:spcPts val="0"/>
              </a:spcAft>
              <a:buSzPts val="5100"/>
              <a:buNone/>
            </a:pPr>
            <a:endParaRPr sz="1600"/>
          </a:p>
          <a:p>
            <a:pPr marL="0" lvl="0" indent="0" algn="l" rtl="0">
              <a:lnSpc>
                <a:spcPct val="100000"/>
              </a:lnSpc>
              <a:spcBef>
                <a:spcPts val="0"/>
              </a:spcBef>
              <a:spcAft>
                <a:spcPts val="0"/>
              </a:spcAft>
              <a:buSzPts val="900"/>
              <a:buNone/>
            </a:pPr>
            <a:endParaRPr sz="1600"/>
          </a:p>
          <a:p>
            <a:pPr marL="0" lvl="0" indent="0" algn="l" rtl="0">
              <a:lnSpc>
                <a:spcPct val="100000"/>
              </a:lnSpc>
              <a:spcBef>
                <a:spcPts val="0"/>
              </a:spcBef>
              <a:spcAft>
                <a:spcPts val="0"/>
              </a:spcAft>
              <a:buSzPts val="900"/>
              <a:buNone/>
            </a:pPr>
            <a:endParaRPr sz="1600"/>
          </a:p>
        </p:txBody>
      </p:sp>
      <p:sp>
        <p:nvSpPr>
          <p:cNvPr id="286" name="Google Shape;286;p53"/>
          <p:cNvSpPr txBox="1">
            <a:spLocks noGrp="1"/>
          </p:cNvSpPr>
          <p:nvPr>
            <p:ph type="body" idx="2"/>
          </p:nvPr>
        </p:nvSpPr>
        <p:spPr>
          <a:xfrm>
            <a:off x="3750250" y="1059000"/>
            <a:ext cx="3982500" cy="4794600"/>
          </a:xfrm>
          <a:prstGeom prst="rect">
            <a:avLst/>
          </a:prstGeom>
          <a:noFill/>
          <a:ln>
            <a:noFill/>
          </a:ln>
        </p:spPr>
        <p:txBody>
          <a:bodyPr spcFirstLastPara="1" wrap="square" lIns="101375" tIns="101375" rIns="101375" bIns="101375" anchor="t" anchorCtr="0">
            <a:noAutofit/>
          </a:bodyPr>
          <a:lstStyle/>
          <a:p>
            <a:pPr marL="0" lvl="0" indent="0" algn="l" rtl="0">
              <a:lnSpc>
                <a:spcPct val="115000"/>
              </a:lnSpc>
              <a:spcBef>
                <a:spcPts val="0"/>
              </a:spcBef>
              <a:spcAft>
                <a:spcPts val="0"/>
              </a:spcAft>
              <a:buSzPts val="8200"/>
              <a:buNone/>
            </a:pPr>
            <a:r>
              <a:rPr lang="sv" sz="1000"/>
              <a:t>För att må bra över tid behöver vi </a:t>
            </a:r>
            <a:r>
              <a:rPr lang="sv" sz="1000" b="1"/>
              <a:t>balans för hur dygnets timmar används</a:t>
            </a:r>
            <a:r>
              <a:rPr lang="sv" sz="1000"/>
              <a:t>. För 13–17-åringar bör sömnen utgöra 8-10 timmar per dygn och fysisk aktivitet minst 1 timme.</a:t>
            </a:r>
            <a:endParaRPr sz="1000"/>
          </a:p>
          <a:p>
            <a:pPr marL="0" lvl="0" indent="0" algn="l" rtl="0">
              <a:lnSpc>
                <a:spcPct val="115000"/>
              </a:lnSpc>
              <a:spcBef>
                <a:spcPts val="1500"/>
              </a:spcBef>
              <a:spcAft>
                <a:spcPts val="0"/>
              </a:spcAft>
              <a:buNone/>
            </a:pPr>
            <a:r>
              <a:rPr lang="sv" sz="1000" b="1"/>
              <a:t>Måltiderna</a:t>
            </a:r>
            <a:r>
              <a:rPr lang="sv" sz="1000"/>
              <a:t> är en möjlighet till social samvaro och det är viktigt att maten intas i </a:t>
            </a:r>
            <a:r>
              <a:rPr lang="sv" sz="1000" b="1"/>
              <a:t>lugn och ro</a:t>
            </a:r>
            <a:r>
              <a:rPr lang="sv" sz="1000"/>
              <a:t>, helst vid matbordet.</a:t>
            </a:r>
            <a:endParaRPr sz="1000"/>
          </a:p>
          <a:p>
            <a:pPr marL="0" lvl="0" indent="0" algn="l" rtl="0">
              <a:lnSpc>
                <a:spcPct val="115000"/>
              </a:lnSpc>
              <a:spcBef>
                <a:spcPts val="1500"/>
              </a:spcBef>
              <a:spcAft>
                <a:spcPts val="0"/>
              </a:spcAft>
              <a:buNone/>
            </a:pPr>
            <a:r>
              <a:rPr lang="sv" sz="1000"/>
              <a:t>Under skoldagar tillbringar de flesta barn i denna åldersgrupp ca 7 timmar i skolan. Fritiden som blir kvar behövs för </a:t>
            </a:r>
            <a:r>
              <a:rPr lang="sv" sz="1000" b="1"/>
              <a:t>aktiviteter, utevistelse, sociala relationer, avkoppling och "chilltid"</a:t>
            </a:r>
            <a:r>
              <a:rPr lang="sv" sz="1000"/>
              <a:t>.</a:t>
            </a:r>
            <a:endParaRPr sz="1000"/>
          </a:p>
          <a:p>
            <a:pPr marL="0" lvl="0" indent="0" algn="l" rtl="0">
              <a:lnSpc>
                <a:spcPct val="115000"/>
              </a:lnSpc>
              <a:spcBef>
                <a:spcPts val="1500"/>
              </a:spcBef>
              <a:spcAft>
                <a:spcPts val="0"/>
              </a:spcAft>
              <a:buNone/>
            </a:pPr>
            <a:r>
              <a:rPr lang="sv" sz="1000"/>
              <a:t>Delar av denna tid behöver vara </a:t>
            </a:r>
            <a:r>
              <a:rPr lang="sv" sz="1000" b="1"/>
              <a:t>utan stimulans från skärmar</a:t>
            </a:r>
            <a:r>
              <a:rPr lang="sv" sz="1000"/>
              <a:t> för att hjärnan ska må bra! </a:t>
            </a:r>
            <a:endParaRPr sz="1000"/>
          </a:p>
          <a:p>
            <a:pPr marL="0" lvl="0" indent="0" algn="l" rtl="0">
              <a:lnSpc>
                <a:spcPct val="115000"/>
              </a:lnSpc>
              <a:spcBef>
                <a:spcPts val="1300"/>
              </a:spcBef>
              <a:spcAft>
                <a:spcPts val="1300"/>
              </a:spcAft>
              <a:buSzPts val="8200"/>
              <a:buNone/>
            </a:pPr>
            <a:endParaRPr sz="1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54"/>
          <p:cNvSpPr txBox="1">
            <a:spLocks noGrp="1"/>
          </p:cNvSpPr>
          <p:nvPr>
            <p:ph type="title"/>
          </p:nvPr>
        </p:nvSpPr>
        <p:spPr>
          <a:xfrm>
            <a:off x="0" y="2260062"/>
            <a:ext cx="9144600" cy="2021700"/>
          </a:xfrm>
          <a:prstGeom prst="rect">
            <a:avLst/>
          </a:prstGeom>
          <a:noFill/>
          <a:ln>
            <a:noFill/>
          </a:ln>
        </p:spPr>
        <p:txBody>
          <a:bodyPr spcFirstLastPara="1" wrap="square" lIns="101375" tIns="101375" rIns="101375" bIns="101375" anchor="t" anchorCtr="0">
            <a:noAutofit/>
          </a:bodyPr>
          <a:lstStyle/>
          <a:p>
            <a:pPr marL="0" lvl="0" indent="0" algn="ctr" rtl="0">
              <a:lnSpc>
                <a:spcPct val="100000"/>
              </a:lnSpc>
              <a:spcBef>
                <a:spcPts val="0"/>
              </a:spcBef>
              <a:spcAft>
                <a:spcPts val="0"/>
              </a:spcAft>
              <a:buSzPts val="900"/>
              <a:buNone/>
            </a:pPr>
            <a:r>
              <a:rPr lang="sv" sz="1900"/>
              <a:t>Vill du veta mer så kan du hitta material på:</a:t>
            </a:r>
            <a:endParaRPr sz="1900"/>
          </a:p>
          <a:p>
            <a:pPr marL="0" lvl="0" indent="0" algn="ctr" rtl="0">
              <a:lnSpc>
                <a:spcPct val="50000"/>
              </a:lnSpc>
              <a:spcBef>
                <a:spcPts val="0"/>
              </a:spcBef>
              <a:spcAft>
                <a:spcPts val="0"/>
              </a:spcAft>
              <a:buSzPts val="900"/>
              <a:buNone/>
            </a:pPr>
            <a:endParaRPr sz="1900"/>
          </a:p>
          <a:p>
            <a:pPr marL="0" lvl="0" indent="0" algn="ctr" rtl="0">
              <a:lnSpc>
                <a:spcPct val="100000"/>
              </a:lnSpc>
              <a:spcBef>
                <a:spcPts val="0"/>
              </a:spcBef>
              <a:spcAft>
                <a:spcPts val="0"/>
              </a:spcAft>
              <a:buSzPts val="900"/>
              <a:buNone/>
            </a:pPr>
            <a:r>
              <a:rPr lang="sv" sz="1900" u="sng">
                <a:hlinkClick r:id="rId3"/>
              </a:rPr>
              <a:t>www.fysioterapeuterna.se</a:t>
            </a:r>
            <a:endParaRPr sz="1900"/>
          </a:p>
          <a:p>
            <a:pPr marL="0" lvl="0" indent="0" algn="ctr" rtl="0">
              <a:lnSpc>
                <a:spcPct val="100000"/>
              </a:lnSpc>
              <a:spcBef>
                <a:spcPts val="0"/>
              </a:spcBef>
              <a:spcAft>
                <a:spcPts val="0"/>
              </a:spcAft>
              <a:buSzPts val="900"/>
              <a:buNone/>
            </a:pPr>
            <a:r>
              <a:rPr lang="sv" sz="1900" u="sng">
                <a:hlinkClick r:id="rId4"/>
              </a:rPr>
              <a:t>www.skolskoterskor.se</a:t>
            </a:r>
            <a:endParaRPr sz="1900"/>
          </a:p>
          <a:p>
            <a:pPr marL="0" lvl="0" indent="0" algn="ctr" rtl="0">
              <a:lnSpc>
                <a:spcPct val="100000"/>
              </a:lnSpc>
              <a:spcBef>
                <a:spcPts val="0"/>
              </a:spcBef>
              <a:spcAft>
                <a:spcPts val="0"/>
              </a:spcAft>
              <a:buSzPts val="900"/>
              <a:buNone/>
            </a:pPr>
            <a:r>
              <a:rPr lang="sv" sz="1900" u="sng">
                <a:hlinkClick r:id="rId5"/>
              </a:rPr>
              <a:t>www.drf.nu</a:t>
            </a:r>
            <a:endParaRPr sz="1900"/>
          </a:p>
          <a:p>
            <a:pPr marL="0" lvl="0" indent="0" algn="ctr" rtl="0">
              <a:lnSpc>
                <a:spcPct val="100000"/>
              </a:lnSpc>
              <a:spcBef>
                <a:spcPts val="0"/>
              </a:spcBef>
              <a:spcAft>
                <a:spcPts val="0"/>
              </a:spcAft>
              <a:buSzPts val="900"/>
              <a:buNone/>
            </a:pPr>
            <a:r>
              <a:rPr lang="sv" sz="1900" u="sng">
                <a:hlinkClick r:id="rId6"/>
              </a:rPr>
              <a:t>www.generationpep.se</a:t>
            </a:r>
            <a:endParaRPr sz="1900"/>
          </a:p>
          <a:p>
            <a:pPr marL="0" lvl="0" indent="0" algn="ctr" rtl="0">
              <a:lnSpc>
                <a:spcPct val="100000"/>
              </a:lnSpc>
              <a:spcBef>
                <a:spcPts val="0"/>
              </a:spcBef>
              <a:spcAft>
                <a:spcPts val="0"/>
              </a:spcAft>
              <a:buSzPts val="900"/>
              <a:buNone/>
            </a:pPr>
            <a:r>
              <a:rPr lang="sv" sz="1900" u="sng">
                <a:hlinkClick r:id="rId7"/>
              </a:rPr>
              <a:t>www.swenurse.se</a:t>
            </a:r>
            <a:endParaRPr sz="1900"/>
          </a:p>
          <a:p>
            <a:pPr marL="0" lvl="0" indent="0" algn="ctr" rtl="0">
              <a:lnSpc>
                <a:spcPct val="100000"/>
              </a:lnSpc>
              <a:spcBef>
                <a:spcPts val="0"/>
              </a:spcBef>
              <a:spcAft>
                <a:spcPts val="0"/>
              </a:spcAft>
              <a:buSzPts val="900"/>
              <a:buNone/>
            </a:pPr>
            <a:endParaRPr sz="1900">
              <a:solidFill>
                <a:srgbClr val="EDFAE9"/>
              </a:solidFill>
            </a:endParaRPr>
          </a:p>
          <a:p>
            <a:pPr marL="0" lvl="0" indent="0" algn="ctr" rtl="0">
              <a:lnSpc>
                <a:spcPct val="100000"/>
              </a:lnSpc>
              <a:spcBef>
                <a:spcPts val="0"/>
              </a:spcBef>
              <a:spcAft>
                <a:spcPts val="0"/>
              </a:spcAft>
              <a:buSzPts val="900"/>
              <a:buNone/>
            </a:pPr>
            <a:endParaRPr sz="1900">
              <a:solidFill>
                <a:srgbClr val="EDFAE9"/>
              </a:solidFill>
            </a:endParaRPr>
          </a:p>
          <a:p>
            <a:pPr marL="0" lvl="0" indent="0" algn="ctr" rtl="0">
              <a:lnSpc>
                <a:spcPct val="50000"/>
              </a:lnSpc>
              <a:spcBef>
                <a:spcPts val="0"/>
              </a:spcBef>
              <a:spcAft>
                <a:spcPts val="0"/>
              </a:spcAft>
              <a:buSzPts val="900"/>
              <a:buNone/>
            </a:pPr>
            <a:endParaRPr sz="1900">
              <a:solidFill>
                <a:srgbClr val="EDFAE9"/>
              </a:solidFill>
            </a:endParaRPr>
          </a:p>
          <a:p>
            <a:pPr marL="0" lvl="0" indent="0" algn="ctr" rtl="0">
              <a:lnSpc>
                <a:spcPct val="100000"/>
              </a:lnSpc>
              <a:spcBef>
                <a:spcPts val="0"/>
              </a:spcBef>
              <a:spcAft>
                <a:spcPts val="0"/>
              </a:spcAft>
              <a:buSzPts val="900"/>
              <a:buNone/>
            </a:pPr>
            <a:endParaRPr sz="1900">
              <a:solidFill>
                <a:srgbClr val="EDFAE9"/>
              </a:solidFill>
            </a:endParaRPr>
          </a:p>
          <a:p>
            <a:pPr marL="0" lvl="0" indent="0" algn="ctr" rtl="0">
              <a:lnSpc>
                <a:spcPct val="100000"/>
              </a:lnSpc>
              <a:spcBef>
                <a:spcPts val="0"/>
              </a:spcBef>
              <a:spcAft>
                <a:spcPts val="0"/>
              </a:spcAft>
              <a:buSzPts val="900"/>
              <a:buNone/>
            </a:pPr>
            <a:endParaRPr sz="1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txBox="1">
            <a:spLocks noGrp="1"/>
          </p:cNvSpPr>
          <p:nvPr>
            <p:ph type="title" idx="4294967295"/>
          </p:nvPr>
        </p:nvSpPr>
        <p:spPr>
          <a:xfrm>
            <a:off x="119276" y="973675"/>
            <a:ext cx="3347100" cy="4311600"/>
          </a:xfrm>
          <a:prstGeom prst="rect">
            <a:avLst/>
          </a:prstGeom>
          <a:noFill/>
          <a:ln>
            <a:noFill/>
          </a:ln>
        </p:spPr>
        <p:txBody>
          <a:bodyPr spcFirstLastPara="1" wrap="square" lIns="101375" tIns="101375" rIns="101375" bIns="101375" anchor="t" anchorCtr="0">
            <a:normAutofit/>
          </a:bodyPr>
          <a:lstStyle/>
          <a:p>
            <a:pPr marL="0" lvl="0" indent="0" algn="l" rtl="0">
              <a:lnSpc>
                <a:spcPct val="100000"/>
              </a:lnSpc>
              <a:spcBef>
                <a:spcPts val="0"/>
              </a:spcBef>
              <a:spcAft>
                <a:spcPts val="0"/>
              </a:spcAft>
              <a:buSzPts val="5100"/>
              <a:buNone/>
            </a:pPr>
            <a:r>
              <a:rPr lang="sv" sz="1900"/>
              <a:t>Idag ska vi prata om hur levnadsvanor påverkar vår hälsa. </a:t>
            </a:r>
            <a:br>
              <a:rPr lang="sv" sz="1900"/>
            </a:br>
            <a:br>
              <a:rPr lang="sv" sz="1900"/>
            </a:br>
            <a:r>
              <a:rPr lang="sv" sz="1900"/>
              <a:t>Är det något speciellt område du vill börja prata om?</a:t>
            </a:r>
            <a:endParaRPr sz="1900"/>
          </a:p>
          <a:p>
            <a:pPr marL="0" lvl="0" indent="0" algn="l" rtl="0">
              <a:lnSpc>
                <a:spcPct val="100000"/>
              </a:lnSpc>
              <a:spcBef>
                <a:spcPts val="0"/>
              </a:spcBef>
              <a:spcAft>
                <a:spcPts val="0"/>
              </a:spcAft>
              <a:buSzPts val="5100"/>
              <a:buNone/>
            </a:pPr>
            <a:endParaRPr sz="1900"/>
          </a:p>
        </p:txBody>
      </p:sp>
      <p:sp>
        <p:nvSpPr>
          <p:cNvPr id="141" name="Google Shape;141;p29"/>
          <p:cNvSpPr txBox="1">
            <a:spLocks noGrp="1"/>
          </p:cNvSpPr>
          <p:nvPr>
            <p:ph type="body" idx="2"/>
          </p:nvPr>
        </p:nvSpPr>
        <p:spPr>
          <a:xfrm>
            <a:off x="3750250" y="1063125"/>
            <a:ext cx="3957600" cy="5501700"/>
          </a:xfrm>
          <a:prstGeom prst="rect">
            <a:avLst/>
          </a:prstGeom>
          <a:noFill/>
          <a:ln>
            <a:noFill/>
          </a:ln>
        </p:spPr>
        <p:txBody>
          <a:bodyPr spcFirstLastPara="1" wrap="square" lIns="101375" tIns="101375" rIns="101375" bIns="101375" anchor="t" anchorCtr="0">
            <a:normAutofit/>
          </a:bodyPr>
          <a:lstStyle/>
          <a:p>
            <a:pPr marL="0" lvl="0" indent="0" algn="l" rtl="0">
              <a:lnSpc>
                <a:spcPct val="100000"/>
              </a:lnSpc>
              <a:spcBef>
                <a:spcPts val="0"/>
              </a:spcBef>
              <a:spcAft>
                <a:spcPts val="0"/>
              </a:spcAft>
              <a:buSzPts val="2200"/>
              <a:buNone/>
            </a:pPr>
            <a:r>
              <a:rPr lang="sv" sz="1000"/>
              <a:t>Tänk på att uppmuntra redan existerande goda vanor hos eleven!</a:t>
            </a:r>
            <a:endParaRPr sz="1000"/>
          </a:p>
          <a:p>
            <a:pPr marL="0" lvl="0" indent="0" algn="l" rtl="0">
              <a:lnSpc>
                <a:spcPct val="100000"/>
              </a:lnSpc>
              <a:spcBef>
                <a:spcPts val="1300"/>
              </a:spcBef>
              <a:spcAft>
                <a:spcPts val="0"/>
              </a:spcAft>
              <a:buSzPts val="2200"/>
              <a:buNone/>
            </a:pPr>
            <a:r>
              <a:rPr lang="sv" sz="1000"/>
              <a:t>Förslag på inledande fråga till varje bild: 	</a:t>
            </a:r>
            <a:r>
              <a:rPr lang="sv" sz="1000" b="1"/>
              <a:t>”Vad tänker du när du ser den här bilden?”</a:t>
            </a:r>
            <a:endParaRPr sz="1000" b="1"/>
          </a:p>
          <a:p>
            <a:pPr marL="0" lvl="0" indent="0" algn="l" rtl="0">
              <a:lnSpc>
                <a:spcPct val="100000"/>
              </a:lnSpc>
              <a:spcBef>
                <a:spcPts val="1300"/>
              </a:spcBef>
              <a:spcAft>
                <a:spcPts val="0"/>
              </a:spcAft>
              <a:buSzPts val="2200"/>
              <a:buNone/>
            </a:pPr>
            <a:r>
              <a:rPr lang="sv" sz="1000"/>
              <a:t>Välj själv om det passar att använda de föreslagna frågorna.</a:t>
            </a:r>
            <a:endParaRPr sz="1000"/>
          </a:p>
          <a:p>
            <a:pPr marL="0" lvl="0" indent="0" algn="l" rtl="0">
              <a:lnSpc>
                <a:spcPct val="100000"/>
              </a:lnSpc>
              <a:spcBef>
                <a:spcPts val="1300"/>
              </a:spcBef>
              <a:spcAft>
                <a:spcPts val="0"/>
              </a:spcAft>
              <a:buSzPts val="2200"/>
              <a:buNone/>
            </a:pPr>
            <a:r>
              <a:rPr lang="sv" sz="1000"/>
              <a:t>Materialet kan användas för att identifiera elevens och familjens levnadsvanor, och för att stärka redan goda vanor!</a:t>
            </a:r>
            <a:endParaRPr sz="1000"/>
          </a:p>
          <a:p>
            <a:pPr marL="0" lvl="0" indent="0" algn="l" rtl="0">
              <a:lnSpc>
                <a:spcPct val="100000"/>
              </a:lnSpc>
              <a:spcBef>
                <a:spcPts val="1300"/>
              </a:spcBef>
              <a:spcAft>
                <a:spcPts val="0"/>
              </a:spcAft>
              <a:buSzPts val="2200"/>
              <a:buNone/>
            </a:pPr>
            <a:r>
              <a:rPr lang="sv" sz="1000"/>
              <a:t>Om du uppmärksammat en ohälsosam vana, förslag på följande fråga:</a:t>
            </a:r>
            <a:endParaRPr sz="1000"/>
          </a:p>
          <a:p>
            <a:pPr marL="457200" lvl="0" indent="-292100" algn="l" rtl="0">
              <a:lnSpc>
                <a:spcPct val="100000"/>
              </a:lnSpc>
              <a:spcBef>
                <a:spcPts val="1300"/>
              </a:spcBef>
              <a:spcAft>
                <a:spcPts val="0"/>
              </a:spcAft>
              <a:buSzPts val="1000"/>
              <a:buAutoNum type="arabicPeriod"/>
            </a:pPr>
            <a:r>
              <a:rPr lang="sv" sz="1000"/>
              <a:t>Vad vet du om hur det här (levnadsvanan) påverkar din hälsa? </a:t>
            </a:r>
            <a:endParaRPr sz="1000"/>
          </a:p>
          <a:p>
            <a:pPr marL="457200" lvl="0" indent="-292100" algn="l" rtl="0">
              <a:lnSpc>
                <a:spcPct val="100000"/>
              </a:lnSpc>
              <a:spcBef>
                <a:spcPts val="0"/>
              </a:spcBef>
              <a:spcAft>
                <a:spcPts val="0"/>
              </a:spcAft>
              <a:buSzPts val="1000"/>
              <a:buAutoNum type="arabicPeriod"/>
            </a:pPr>
            <a:r>
              <a:rPr lang="sv" sz="1000"/>
              <a:t>Om du skulle ändra på något, hur skulle du göra då? </a:t>
            </a:r>
            <a:endParaRPr sz="1000"/>
          </a:p>
          <a:p>
            <a:pPr marL="457200" lvl="0" indent="-292100" algn="l" rtl="0">
              <a:lnSpc>
                <a:spcPct val="100000"/>
              </a:lnSpc>
              <a:spcBef>
                <a:spcPts val="0"/>
              </a:spcBef>
              <a:spcAft>
                <a:spcPts val="0"/>
              </a:spcAft>
              <a:buSzPts val="1000"/>
              <a:buAutoNum type="arabicPeriod"/>
            </a:pPr>
            <a:r>
              <a:rPr lang="sv" sz="1000"/>
              <a:t>Vilken typ av stöd skulle kunna hjälpa dig?</a:t>
            </a:r>
            <a:endParaRPr sz="1000"/>
          </a:p>
          <a:p>
            <a:pPr marL="0" lvl="0" indent="0" algn="l" rtl="0">
              <a:lnSpc>
                <a:spcPct val="100000"/>
              </a:lnSpc>
              <a:spcBef>
                <a:spcPts val="1300"/>
              </a:spcBef>
              <a:spcAft>
                <a:spcPts val="0"/>
              </a:spcAft>
              <a:buSzPts val="2200"/>
              <a:buNone/>
            </a:pPr>
            <a:r>
              <a:rPr lang="sv" sz="1000"/>
              <a:t>Mer information om hälsosamma levnadsvanor hittar du på www.skolskoterskor.se under dokument. </a:t>
            </a:r>
            <a:endParaRPr sz="1000"/>
          </a:p>
          <a:p>
            <a:pPr marL="0" lvl="0" indent="0" algn="l" rtl="0">
              <a:lnSpc>
                <a:spcPct val="100000"/>
              </a:lnSpc>
              <a:spcBef>
                <a:spcPts val="1300"/>
              </a:spcBef>
              <a:spcAft>
                <a:spcPts val="0"/>
              </a:spcAft>
              <a:buSzPts val="2200"/>
              <a:buNone/>
            </a:pP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30"/>
          <p:cNvPicPr preferRelativeResize="0"/>
          <p:nvPr/>
        </p:nvPicPr>
        <p:blipFill>
          <a:blip r:embed="rId3">
            <a:alphaModFix/>
          </a:blip>
          <a:stretch>
            <a:fillRect/>
          </a:stretch>
        </p:blipFill>
        <p:spPr>
          <a:xfrm>
            <a:off x="0" y="250041"/>
            <a:ext cx="9144003" cy="6607971"/>
          </a:xfrm>
          <a:prstGeom prst="rect">
            <a:avLst/>
          </a:prstGeom>
          <a:noFill/>
          <a:ln>
            <a:noFill/>
          </a:ln>
        </p:spPr>
      </p:pic>
      <p:sp>
        <p:nvSpPr>
          <p:cNvPr id="147" name="Google Shape;147;p30"/>
          <p:cNvSpPr txBox="1"/>
          <p:nvPr/>
        </p:nvSpPr>
        <p:spPr>
          <a:xfrm>
            <a:off x="0" y="0"/>
            <a:ext cx="9144526" cy="879604"/>
          </a:xfrm>
          <a:prstGeom prst="rect">
            <a:avLst/>
          </a:prstGeom>
          <a:noFill/>
          <a:ln>
            <a:noFill/>
          </a:ln>
        </p:spPr>
        <p:txBody>
          <a:bodyPr spcFirstLastPara="1" wrap="square" lIns="81025" tIns="81025" rIns="81025" bIns="810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sv" sz="4500" b="0" i="0" u="none" strike="noStrike" cap="none">
                <a:solidFill>
                  <a:srgbClr val="6AA84F"/>
                </a:solidFill>
                <a:latin typeface="Oswald"/>
                <a:ea typeface="Oswald"/>
                <a:cs typeface="Oswald"/>
                <a:sym typeface="Oswald"/>
              </a:rPr>
              <a:t>  Måltider</a:t>
            </a:r>
            <a:endParaRPr sz="5200" b="0" i="0" u="none" strike="noStrike" cap="none">
              <a:solidFill>
                <a:srgbClr val="6AA84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1"/>
          <p:cNvSpPr txBox="1">
            <a:spLocks noGrp="1"/>
          </p:cNvSpPr>
          <p:nvPr>
            <p:ph type="title" idx="4294967295"/>
          </p:nvPr>
        </p:nvSpPr>
        <p:spPr>
          <a:xfrm>
            <a:off x="119274" y="998075"/>
            <a:ext cx="3339600" cy="5618100"/>
          </a:xfrm>
          <a:prstGeom prst="rect">
            <a:avLst/>
          </a:prstGeom>
          <a:noFill/>
          <a:ln>
            <a:noFill/>
          </a:ln>
        </p:spPr>
        <p:txBody>
          <a:bodyPr spcFirstLastPara="1" wrap="square" lIns="101375" tIns="101375" rIns="101375" bIns="101375" anchor="t" anchorCtr="0">
            <a:noAutofit/>
          </a:bodyPr>
          <a:lstStyle/>
          <a:p>
            <a:pPr marL="0" lvl="0" indent="0" algn="l" rtl="0">
              <a:lnSpc>
                <a:spcPct val="100000"/>
              </a:lnSpc>
              <a:spcBef>
                <a:spcPts val="0"/>
              </a:spcBef>
              <a:spcAft>
                <a:spcPts val="0"/>
              </a:spcAft>
              <a:buNone/>
            </a:pPr>
            <a:r>
              <a:rPr lang="sv" sz="1900"/>
              <a:t>Vilka måltider brukar du äta en vanlig dag?</a:t>
            </a:r>
            <a:br>
              <a:rPr lang="sv" sz="1900"/>
            </a:br>
            <a:endParaRPr sz="1900"/>
          </a:p>
          <a:p>
            <a:pPr marL="0" lvl="0" indent="0" algn="l" rtl="0">
              <a:lnSpc>
                <a:spcPct val="115000"/>
              </a:lnSpc>
              <a:spcBef>
                <a:spcPts val="0"/>
              </a:spcBef>
              <a:spcAft>
                <a:spcPts val="0"/>
              </a:spcAft>
              <a:buNone/>
            </a:pPr>
            <a:r>
              <a:rPr lang="sv" sz="1900"/>
              <a:t>Äter du skollunch varje dag?</a:t>
            </a:r>
            <a:endParaRPr sz="1900"/>
          </a:p>
          <a:p>
            <a:pPr marL="457200" lvl="0" indent="-349250" algn="l" rtl="0">
              <a:lnSpc>
                <a:spcPct val="115000"/>
              </a:lnSpc>
              <a:spcBef>
                <a:spcPts val="0"/>
              </a:spcBef>
              <a:spcAft>
                <a:spcPts val="0"/>
              </a:spcAft>
              <a:buSzPts val="1900"/>
              <a:buChar char="●"/>
            </a:pPr>
            <a:r>
              <a:rPr lang="sv" sz="1900"/>
              <a:t>Vad gör du om du inte gillar maten?</a:t>
            </a:r>
            <a:endParaRPr sz="1900"/>
          </a:p>
          <a:p>
            <a:pPr marL="0" lvl="0" indent="0" algn="l" rtl="0">
              <a:lnSpc>
                <a:spcPct val="115000"/>
              </a:lnSpc>
              <a:spcBef>
                <a:spcPts val="0"/>
              </a:spcBef>
              <a:spcAft>
                <a:spcPts val="0"/>
              </a:spcAft>
              <a:buNone/>
            </a:pPr>
            <a:endParaRPr sz="1900"/>
          </a:p>
          <a:p>
            <a:pPr marL="0" lvl="0" indent="0" algn="l" rtl="0">
              <a:lnSpc>
                <a:spcPct val="115000"/>
              </a:lnSpc>
              <a:spcBef>
                <a:spcPts val="0"/>
              </a:spcBef>
              <a:spcAft>
                <a:spcPts val="0"/>
              </a:spcAft>
              <a:buNone/>
            </a:pPr>
            <a:r>
              <a:rPr lang="sv" sz="1900"/>
              <a:t>Vad äter du mellan måltiderna?</a:t>
            </a:r>
            <a:endParaRPr sz="1200">
              <a:latin typeface="Arial"/>
              <a:ea typeface="Arial"/>
              <a:cs typeface="Arial"/>
              <a:sym typeface="Arial"/>
            </a:endParaRPr>
          </a:p>
          <a:p>
            <a:pPr marL="457200" lvl="0" indent="-349250" algn="l" rtl="0">
              <a:spcBef>
                <a:spcPts val="0"/>
              </a:spcBef>
              <a:spcAft>
                <a:spcPts val="0"/>
              </a:spcAft>
              <a:buSzPts val="1900"/>
              <a:buChar char="●"/>
            </a:pPr>
            <a:r>
              <a:rPr lang="sv" sz="1900"/>
              <a:t>Blir du sugen på något att äta, mellan måltiderna ?</a:t>
            </a:r>
            <a:endParaRPr sz="1200">
              <a:latin typeface="Arial"/>
              <a:ea typeface="Arial"/>
              <a:cs typeface="Arial"/>
              <a:sym typeface="Arial"/>
            </a:endParaRPr>
          </a:p>
          <a:p>
            <a:pPr marL="0" lvl="0" indent="0" algn="l" rtl="0">
              <a:spcBef>
                <a:spcPts val="0"/>
              </a:spcBef>
              <a:spcAft>
                <a:spcPts val="0"/>
              </a:spcAft>
              <a:buNone/>
            </a:pPr>
            <a:endParaRPr sz="1900"/>
          </a:p>
          <a:p>
            <a:pPr marL="0" lvl="0" indent="0" algn="l" rtl="0">
              <a:spcBef>
                <a:spcPts val="0"/>
              </a:spcBef>
              <a:spcAft>
                <a:spcPts val="0"/>
              </a:spcAft>
              <a:buNone/>
            </a:pPr>
            <a:r>
              <a:rPr lang="sv" sz="1900"/>
              <a:t>Hur äter ni hemma hos dig?</a:t>
            </a:r>
            <a:endParaRPr sz="1200">
              <a:latin typeface="Arial"/>
              <a:ea typeface="Arial"/>
              <a:cs typeface="Arial"/>
              <a:sym typeface="Arial"/>
            </a:endParaRPr>
          </a:p>
          <a:p>
            <a:pPr marL="457200" lvl="0" indent="-349250" algn="l" rtl="0">
              <a:spcBef>
                <a:spcPts val="0"/>
              </a:spcBef>
              <a:spcAft>
                <a:spcPts val="0"/>
              </a:spcAft>
              <a:buSzPts val="1900"/>
              <a:buChar char="●"/>
            </a:pPr>
            <a:r>
              <a:rPr lang="sv" sz="1900"/>
              <a:t>Tillsammans eller var för sig?</a:t>
            </a:r>
            <a:endParaRPr sz="1200">
              <a:latin typeface="Arial"/>
              <a:ea typeface="Arial"/>
              <a:cs typeface="Arial"/>
              <a:sym typeface="Arial"/>
            </a:endParaRPr>
          </a:p>
          <a:p>
            <a:pPr marL="457200" lvl="0" indent="-349250" algn="l" rtl="0">
              <a:spcBef>
                <a:spcPts val="0"/>
              </a:spcBef>
              <a:spcAft>
                <a:spcPts val="0"/>
              </a:spcAft>
              <a:buSzPts val="1900"/>
              <a:buChar char="●"/>
            </a:pPr>
            <a:r>
              <a:rPr lang="sv" sz="1900"/>
              <a:t>Gillar du att laga mat?</a:t>
            </a:r>
            <a:endParaRPr sz="1900"/>
          </a:p>
        </p:txBody>
      </p:sp>
      <p:sp>
        <p:nvSpPr>
          <p:cNvPr id="153" name="Google Shape;153;p31"/>
          <p:cNvSpPr txBox="1">
            <a:spLocks noGrp="1"/>
          </p:cNvSpPr>
          <p:nvPr>
            <p:ph type="body" idx="2"/>
          </p:nvPr>
        </p:nvSpPr>
        <p:spPr>
          <a:xfrm>
            <a:off x="3750250" y="1039550"/>
            <a:ext cx="3844800" cy="5618100"/>
          </a:xfrm>
          <a:prstGeom prst="rect">
            <a:avLst/>
          </a:prstGeom>
          <a:noFill/>
          <a:ln>
            <a:noFill/>
          </a:ln>
        </p:spPr>
        <p:txBody>
          <a:bodyPr spcFirstLastPara="1" wrap="square" lIns="101375" tIns="101375" rIns="101375" bIns="101375" anchor="t" anchorCtr="0">
            <a:normAutofit/>
          </a:bodyPr>
          <a:lstStyle/>
          <a:p>
            <a:pPr marL="0" lvl="0" indent="0" algn="l" rtl="0">
              <a:lnSpc>
                <a:spcPct val="115000"/>
              </a:lnSpc>
              <a:spcBef>
                <a:spcPts val="0"/>
              </a:spcBef>
              <a:spcAft>
                <a:spcPts val="0"/>
              </a:spcAft>
              <a:buSzPts val="2000"/>
              <a:buNone/>
            </a:pPr>
            <a:r>
              <a:rPr lang="sv" sz="1000" b="1"/>
              <a:t>Kroppen fungerar bäst när vi äter regelbundet </a:t>
            </a:r>
            <a:endParaRPr sz="1000" b="1"/>
          </a:p>
          <a:p>
            <a:pPr marL="0" lvl="0" indent="0" algn="l" rtl="0">
              <a:lnSpc>
                <a:spcPct val="115000"/>
              </a:lnSpc>
              <a:spcBef>
                <a:spcPts val="0"/>
              </a:spcBef>
              <a:spcAft>
                <a:spcPts val="0"/>
              </a:spcAft>
              <a:buSzPts val="2000"/>
              <a:buNone/>
            </a:pPr>
            <a:r>
              <a:rPr lang="sv" sz="1000"/>
              <a:t>- frukost, lunch, middag och något bra mellanmål däremellan. Att skapa en bra måltidsordning hjälper eleven att undvika att småäta och att äta lagom stora portioner vid måltiderna. </a:t>
            </a:r>
            <a:endParaRPr sz="1000"/>
          </a:p>
          <a:p>
            <a:pPr marL="0" lvl="0" indent="0" algn="l" rtl="0">
              <a:lnSpc>
                <a:spcPct val="115000"/>
              </a:lnSpc>
              <a:spcBef>
                <a:spcPts val="1300"/>
              </a:spcBef>
              <a:spcAft>
                <a:spcPts val="0"/>
              </a:spcAft>
              <a:buSzPts val="2000"/>
              <a:buNone/>
            </a:pPr>
            <a:r>
              <a:rPr lang="sv" sz="1000"/>
              <a:t>Uppmuntra elever som inte äter skollunchen att ändå välja en mindre måltid bestående av mjölk,  knäckebröd med margarin och några grönsaker.</a:t>
            </a:r>
            <a:endParaRPr sz="1000"/>
          </a:p>
          <a:p>
            <a:pPr marL="0" lvl="0" indent="0" algn="l" rtl="0">
              <a:lnSpc>
                <a:spcPct val="115000"/>
              </a:lnSpc>
              <a:spcBef>
                <a:spcPts val="1300"/>
              </a:spcBef>
              <a:spcAft>
                <a:spcPts val="0"/>
              </a:spcAft>
              <a:buSzPts val="2000"/>
              <a:buNone/>
            </a:pPr>
            <a:r>
              <a:rPr lang="sv" sz="1000"/>
              <a:t>Att låta tänderna vila mellan måltiderna i 2–3 timmar från både mat och drycker, är bra för att minska risken för karies. </a:t>
            </a:r>
            <a:endParaRPr sz="1000"/>
          </a:p>
          <a:p>
            <a:pPr marL="0" lvl="0" indent="0" algn="l" rtl="0">
              <a:lnSpc>
                <a:spcPct val="115000"/>
              </a:lnSpc>
              <a:spcBef>
                <a:spcPts val="1300"/>
              </a:spcBef>
              <a:spcAft>
                <a:spcPts val="0"/>
              </a:spcAft>
              <a:buSzPts val="2000"/>
              <a:buNone/>
            </a:pPr>
            <a:r>
              <a:rPr lang="sv" sz="1000"/>
              <a:t>Undantaget är vatten som är bästa drycken mellan måltiderna. </a:t>
            </a:r>
            <a:endParaRPr sz="1000"/>
          </a:p>
          <a:p>
            <a:pPr marL="0" lvl="0" indent="0" algn="l" rtl="0">
              <a:lnSpc>
                <a:spcPct val="115000"/>
              </a:lnSpc>
              <a:spcBef>
                <a:spcPts val="1300"/>
              </a:spcBef>
              <a:spcAft>
                <a:spcPts val="0"/>
              </a:spcAft>
              <a:buSzPts val="2000"/>
              <a:buNone/>
            </a:pPr>
            <a:r>
              <a:rPr lang="sv" sz="1000"/>
              <a:t>Samtala gärna med eleven om skillnaden mellan hunger och sug. </a:t>
            </a:r>
            <a:r>
              <a:rPr lang="sv" sz="1000" b="1"/>
              <a:t>Sug är ofta förknippat med trötthet, rastlöshet eller att vara uttråkad. </a:t>
            </a:r>
            <a:endParaRPr sz="1000"/>
          </a:p>
          <a:p>
            <a:pPr marL="0" lvl="0" indent="0" algn="l" rtl="0">
              <a:lnSpc>
                <a:spcPct val="115000"/>
              </a:lnSpc>
              <a:spcBef>
                <a:spcPts val="1300"/>
              </a:spcBef>
              <a:spcAft>
                <a:spcPts val="1300"/>
              </a:spcAft>
              <a:buSzPts val="2000"/>
              <a:buNone/>
            </a:pP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32"/>
          <p:cNvPicPr preferRelativeResize="0"/>
          <p:nvPr/>
        </p:nvPicPr>
        <p:blipFill>
          <a:blip r:embed="rId3">
            <a:alphaModFix/>
          </a:blip>
          <a:stretch>
            <a:fillRect/>
          </a:stretch>
        </p:blipFill>
        <p:spPr>
          <a:xfrm>
            <a:off x="0" y="260602"/>
            <a:ext cx="9144000" cy="6597396"/>
          </a:xfrm>
          <a:prstGeom prst="rect">
            <a:avLst/>
          </a:prstGeom>
          <a:noFill/>
          <a:ln>
            <a:noFill/>
          </a:ln>
        </p:spPr>
      </p:pic>
      <p:sp>
        <p:nvSpPr>
          <p:cNvPr id="159" name="Google Shape;159;p32"/>
          <p:cNvSpPr txBox="1"/>
          <p:nvPr/>
        </p:nvSpPr>
        <p:spPr>
          <a:xfrm>
            <a:off x="0" y="0"/>
            <a:ext cx="9144526" cy="879604"/>
          </a:xfrm>
          <a:prstGeom prst="rect">
            <a:avLst/>
          </a:prstGeom>
          <a:noFill/>
          <a:ln>
            <a:noFill/>
          </a:ln>
        </p:spPr>
        <p:txBody>
          <a:bodyPr spcFirstLastPara="1" wrap="square" lIns="81025" tIns="81025" rIns="81025" bIns="810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sv" sz="4500" b="0" i="0" u="none" strike="noStrike" cap="none">
                <a:solidFill>
                  <a:srgbClr val="6AA84F"/>
                </a:solidFill>
                <a:latin typeface="Oswald"/>
                <a:ea typeface="Oswald"/>
                <a:cs typeface="Oswald"/>
                <a:sym typeface="Oswald"/>
              </a:rPr>
              <a:t>  Hur ser din tallrik ut?</a:t>
            </a:r>
            <a:endParaRPr sz="5200" b="0" i="0" u="none" strike="noStrike" cap="none">
              <a:solidFill>
                <a:srgbClr val="6AA84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3"/>
          <p:cNvSpPr txBox="1">
            <a:spLocks noGrp="1"/>
          </p:cNvSpPr>
          <p:nvPr>
            <p:ph type="title" idx="4294967295"/>
          </p:nvPr>
        </p:nvSpPr>
        <p:spPr>
          <a:xfrm>
            <a:off x="119275" y="957875"/>
            <a:ext cx="3369300" cy="5618100"/>
          </a:xfrm>
          <a:prstGeom prst="rect">
            <a:avLst/>
          </a:prstGeom>
          <a:noFill/>
          <a:ln>
            <a:noFill/>
          </a:ln>
        </p:spPr>
        <p:txBody>
          <a:bodyPr spcFirstLastPara="1" wrap="square" lIns="101375" tIns="101375" rIns="101375" bIns="101375" anchor="t" anchorCtr="0">
            <a:noAutofit/>
          </a:bodyPr>
          <a:lstStyle/>
          <a:p>
            <a:pPr marL="0" lvl="0" indent="0" algn="l" rtl="0">
              <a:lnSpc>
                <a:spcPct val="100000"/>
              </a:lnSpc>
              <a:spcBef>
                <a:spcPts val="0"/>
              </a:spcBef>
              <a:spcAft>
                <a:spcPts val="0"/>
              </a:spcAft>
              <a:buNone/>
            </a:pPr>
            <a:r>
              <a:rPr lang="sv" sz="1900"/>
              <a:t>Hur brukar det se ut på din tallrik?</a:t>
            </a:r>
            <a:endParaRPr sz="1900"/>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r>
              <a:rPr lang="sv" sz="1900"/>
              <a:t>Fråga om järn:</a:t>
            </a:r>
            <a:endParaRPr sz="1900"/>
          </a:p>
          <a:p>
            <a:pPr marL="0" lvl="0" indent="0" algn="l" rtl="0">
              <a:lnSpc>
                <a:spcPct val="100000"/>
              </a:lnSpc>
              <a:spcBef>
                <a:spcPts val="0"/>
              </a:spcBef>
              <a:spcAft>
                <a:spcPts val="0"/>
              </a:spcAft>
              <a:buNone/>
            </a:pPr>
            <a:r>
              <a:rPr lang="sv" sz="1900"/>
              <a:t>Järnbrist är vanligt hos tjejer. Har du funderat på hur du kan göra för att få i dig tillräckligt med järn från maten?</a:t>
            </a:r>
            <a:endParaRPr sz="1900"/>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endParaRPr sz="1900"/>
          </a:p>
          <a:p>
            <a:pPr marL="0" lvl="0" indent="0" algn="l" rtl="0">
              <a:lnSpc>
                <a:spcPct val="100000"/>
              </a:lnSpc>
              <a:spcBef>
                <a:spcPts val="0"/>
              </a:spcBef>
              <a:spcAft>
                <a:spcPts val="0"/>
              </a:spcAft>
              <a:buNone/>
            </a:pPr>
            <a:r>
              <a:rPr lang="sv" sz="1500" i="1"/>
              <a:t>Följdfråga om eleven aldrig eller väldigt sällan äter av alla delarna:</a:t>
            </a:r>
            <a:endParaRPr sz="1500" i="1"/>
          </a:p>
          <a:p>
            <a:pPr marL="0" lvl="0" indent="0" algn="l" rtl="0">
              <a:lnSpc>
                <a:spcPct val="100000"/>
              </a:lnSpc>
              <a:spcBef>
                <a:spcPts val="0"/>
              </a:spcBef>
              <a:spcAft>
                <a:spcPts val="0"/>
              </a:spcAft>
              <a:buNone/>
            </a:pPr>
            <a:endParaRPr sz="1500" i="1"/>
          </a:p>
          <a:p>
            <a:pPr marL="457200" lvl="0" indent="-323850" algn="l" rtl="0">
              <a:lnSpc>
                <a:spcPct val="100000"/>
              </a:lnSpc>
              <a:spcBef>
                <a:spcPts val="0"/>
              </a:spcBef>
              <a:spcAft>
                <a:spcPts val="0"/>
              </a:spcAft>
              <a:buSzPts val="1500"/>
              <a:buChar char="●"/>
            </a:pPr>
            <a:r>
              <a:rPr lang="sv" sz="1500" i="1"/>
              <a:t>Vad skulle du kunna göra för att få med alla delarna?</a:t>
            </a:r>
            <a:endParaRPr sz="1500" i="1"/>
          </a:p>
          <a:p>
            <a:pPr marL="0" lvl="0" indent="0" algn="l" rtl="0">
              <a:lnSpc>
                <a:spcPct val="100000"/>
              </a:lnSpc>
              <a:spcBef>
                <a:spcPts val="0"/>
              </a:spcBef>
              <a:spcAft>
                <a:spcPts val="0"/>
              </a:spcAft>
              <a:buSzPts val="900"/>
              <a:buNone/>
            </a:pPr>
            <a:endParaRPr sz="1500"/>
          </a:p>
        </p:txBody>
      </p:sp>
      <p:sp>
        <p:nvSpPr>
          <p:cNvPr id="165" name="Google Shape;165;p33"/>
          <p:cNvSpPr txBox="1">
            <a:spLocks noGrp="1"/>
          </p:cNvSpPr>
          <p:nvPr>
            <p:ph type="body" idx="2"/>
          </p:nvPr>
        </p:nvSpPr>
        <p:spPr>
          <a:xfrm>
            <a:off x="3750250" y="1091200"/>
            <a:ext cx="4581600" cy="5780400"/>
          </a:xfrm>
          <a:prstGeom prst="rect">
            <a:avLst/>
          </a:prstGeom>
          <a:noFill/>
          <a:ln>
            <a:noFill/>
          </a:ln>
        </p:spPr>
        <p:txBody>
          <a:bodyPr spcFirstLastPara="1" wrap="square" lIns="101375" tIns="101375" rIns="101375" bIns="101375" anchor="t" anchorCtr="0">
            <a:normAutofit lnSpcReduction="10000"/>
          </a:bodyPr>
          <a:lstStyle/>
          <a:p>
            <a:pPr marL="0" lvl="0" indent="0" algn="l" rtl="0">
              <a:lnSpc>
                <a:spcPct val="90000"/>
              </a:lnSpc>
              <a:spcBef>
                <a:spcPts val="0"/>
              </a:spcBef>
              <a:spcAft>
                <a:spcPts val="0"/>
              </a:spcAft>
              <a:buSzPts val="600"/>
              <a:buNone/>
            </a:pPr>
            <a:r>
              <a:rPr lang="sv" sz="1000" b="1"/>
              <a:t>Tallriksmodellen</a:t>
            </a:r>
            <a:r>
              <a:rPr lang="sv" sz="1000"/>
              <a:t> kan användas som ett pedagogiskt verktyg för att visa hur en komplett måltid kan se ut och presenterar </a:t>
            </a:r>
            <a:r>
              <a:rPr lang="sv" sz="1000" b="1"/>
              <a:t>proportioner</a:t>
            </a:r>
            <a:r>
              <a:rPr lang="sv" sz="1000"/>
              <a:t> av olika livsmedelsgrupper. </a:t>
            </a:r>
            <a:endParaRPr sz="1000"/>
          </a:p>
          <a:p>
            <a:pPr marL="0" lvl="0" indent="0" algn="l" rtl="0">
              <a:lnSpc>
                <a:spcPct val="90000"/>
              </a:lnSpc>
              <a:spcBef>
                <a:spcPts val="1300"/>
              </a:spcBef>
              <a:spcAft>
                <a:spcPts val="0"/>
              </a:spcAft>
              <a:buSzPts val="600"/>
              <a:buNone/>
            </a:pPr>
            <a:r>
              <a:rPr lang="sv" sz="1000"/>
              <a:t>Tallriksmodellen visar att det är bra att äta av alla tre delarna: både pasta, grönsaker och kött/vegobullar.  </a:t>
            </a:r>
            <a:endParaRPr sz="1000"/>
          </a:p>
          <a:p>
            <a:pPr marL="406400" lvl="0" indent="0" algn="l" rtl="0">
              <a:lnSpc>
                <a:spcPct val="90000"/>
              </a:lnSpc>
              <a:spcBef>
                <a:spcPts val="1300"/>
              </a:spcBef>
              <a:spcAft>
                <a:spcPts val="0"/>
              </a:spcAft>
              <a:buSzPts val="600"/>
              <a:buNone/>
            </a:pPr>
            <a:r>
              <a:rPr lang="sv" sz="1000" b="1"/>
              <a:t>Kolhydratkällor</a:t>
            </a:r>
            <a:r>
              <a:rPr lang="sv" sz="1000"/>
              <a:t> som pasta, potatis, ris och bröd ger energi. </a:t>
            </a:r>
            <a:endParaRPr sz="1000"/>
          </a:p>
          <a:p>
            <a:pPr marL="406400" lvl="0" indent="0" algn="l" rtl="0">
              <a:lnSpc>
                <a:spcPct val="90000"/>
              </a:lnSpc>
              <a:spcBef>
                <a:spcPts val="1300"/>
              </a:spcBef>
              <a:spcAft>
                <a:spcPts val="0"/>
              </a:spcAft>
              <a:buSzPts val="600"/>
              <a:buNone/>
            </a:pPr>
            <a:r>
              <a:rPr lang="sv" sz="1000" b="1"/>
              <a:t>Proteinkällor</a:t>
            </a:r>
            <a:r>
              <a:rPr lang="sv" sz="1000"/>
              <a:t> som ägg, fisk, kött, mjölk och vegetariska rätter bygger upp kropp och muskler.  </a:t>
            </a:r>
            <a:endParaRPr sz="1000"/>
          </a:p>
          <a:p>
            <a:pPr marL="406400" lvl="0" indent="0" algn="l" rtl="0">
              <a:lnSpc>
                <a:spcPct val="90000"/>
              </a:lnSpc>
              <a:spcBef>
                <a:spcPts val="1300"/>
              </a:spcBef>
              <a:spcAft>
                <a:spcPts val="0"/>
              </a:spcAft>
              <a:buSzPts val="600"/>
              <a:buNone/>
            </a:pPr>
            <a:r>
              <a:rPr lang="sv" sz="1000" b="1"/>
              <a:t>Frukt och grönsaker</a:t>
            </a:r>
            <a:r>
              <a:rPr lang="sv" sz="1000"/>
              <a:t> hjälper till att hålla en frisk och bidrar med många olika näringsämnen.</a:t>
            </a:r>
            <a:endParaRPr sz="1000"/>
          </a:p>
          <a:p>
            <a:pPr marL="0" lvl="0" indent="0" algn="l" rtl="0">
              <a:lnSpc>
                <a:spcPct val="90000"/>
              </a:lnSpc>
              <a:spcBef>
                <a:spcPts val="1300"/>
              </a:spcBef>
              <a:spcAft>
                <a:spcPts val="0"/>
              </a:spcAft>
              <a:buSzPts val="600"/>
              <a:buNone/>
            </a:pPr>
            <a:r>
              <a:rPr lang="sv" sz="1000"/>
              <a:t>Energibehovet är individuellt och därmed även portionsstorleken</a:t>
            </a:r>
            <a:r>
              <a:rPr lang="sv" sz="1000">
                <a:latin typeface="Source Code Pro"/>
                <a:ea typeface="Source Code Pro"/>
                <a:cs typeface="Source Code Pro"/>
                <a:sym typeface="Source Code Pro"/>
              </a:rPr>
              <a:t>.</a:t>
            </a:r>
            <a:r>
              <a:rPr lang="sv" sz="1000" b="0" i="0">
                <a:solidFill>
                  <a:srgbClr val="333333"/>
                </a:solidFill>
                <a:latin typeface="Source Code Pro"/>
                <a:ea typeface="Source Code Pro"/>
                <a:cs typeface="Source Code Pro"/>
                <a:sym typeface="Source Code Pro"/>
              </a:rPr>
              <a:t> </a:t>
            </a:r>
            <a:endParaRPr sz="1000" i="0">
              <a:latin typeface="Source Code Pro"/>
              <a:ea typeface="Source Code Pro"/>
              <a:cs typeface="Source Code Pro"/>
              <a:sym typeface="Source Code Pro"/>
            </a:endParaRPr>
          </a:p>
          <a:p>
            <a:pPr marL="0" lvl="0" indent="0" algn="l" rtl="0">
              <a:lnSpc>
                <a:spcPct val="90000"/>
              </a:lnSpc>
              <a:spcBef>
                <a:spcPts val="1300"/>
              </a:spcBef>
              <a:spcAft>
                <a:spcPts val="0"/>
              </a:spcAft>
              <a:buSzPts val="600"/>
              <a:buNone/>
            </a:pPr>
            <a:r>
              <a:rPr lang="sv" sz="1000" b="1">
                <a:solidFill>
                  <a:srgbClr val="000000"/>
                </a:solidFill>
              </a:rPr>
              <a:t>Om eleven är mycket fysiskt aktiv så kan kolhydratmängden(potatis/pasta/bröd/gryn-delen) vara större.</a:t>
            </a:r>
            <a:endParaRPr sz="1000" b="1">
              <a:solidFill>
                <a:srgbClr val="000000"/>
              </a:solidFill>
            </a:endParaRPr>
          </a:p>
          <a:p>
            <a:pPr marL="76200" lvl="0" indent="0" algn="l" rtl="0">
              <a:lnSpc>
                <a:spcPct val="115000"/>
              </a:lnSpc>
              <a:spcBef>
                <a:spcPts val="0"/>
              </a:spcBef>
              <a:spcAft>
                <a:spcPts val="0"/>
              </a:spcAft>
              <a:buSzPts val="2000"/>
              <a:buNone/>
            </a:pPr>
            <a:endParaRPr sz="1000">
              <a:solidFill>
                <a:srgbClr val="333333"/>
              </a:solidFill>
            </a:endParaRPr>
          </a:p>
          <a:p>
            <a:pPr marL="0" lvl="0" indent="0" algn="l" rtl="0">
              <a:lnSpc>
                <a:spcPct val="115000"/>
              </a:lnSpc>
              <a:spcBef>
                <a:spcPts val="0"/>
              </a:spcBef>
              <a:spcAft>
                <a:spcPts val="0"/>
              </a:spcAft>
              <a:buSzPts val="2000"/>
              <a:buNone/>
            </a:pPr>
            <a:r>
              <a:rPr lang="sv" sz="1000" i="0">
                <a:solidFill>
                  <a:srgbClr val="333333"/>
                </a:solidFill>
              </a:rPr>
              <a:t>Prata om järn med tjejer! Nästan var tredje tjej i årskurs 8 och 2 på gymnasiet har tecken på järnbrist. Symptom kan vara trötthet, yrsel och </a:t>
            </a:r>
            <a:r>
              <a:rPr lang="sv" sz="1000">
                <a:solidFill>
                  <a:srgbClr val="333333"/>
                </a:solidFill>
              </a:rPr>
              <a:t>koncentrationssvårighet. </a:t>
            </a:r>
            <a:r>
              <a:rPr lang="sv" sz="1000" i="0">
                <a:solidFill>
                  <a:srgbClr val="333333"/>
                </a:solidFill>
              </a:rPr>
              <a:t>Det beror på att tjejer behöver nästan dubbelt så mycket järn som killar, samtidigt som de ofta äter mindre portioner</a:t>
            </a:r>
            <a:r>
              <a:rPr lang="sv" sz="1000">
                <a:solidFill>
                  <a:srgbClr val="333333"/>
                </a:solidFill>
              </a:rPr>
              <a:t> </a:t>
            </a:r>
            <a:r>
              <a:rPr lang="sv" sz="1000" i="0">
                <a:solidFill>
                  <a:srgbClr val="333333"/>
                </a:solidFill>
              </a:rPr>
              <a:t>kött. Tjejer som vill hålla nere på köttet behöver därför äta järnrik vegomat, som linser, bönor, fullkorn och fröer(från </a:t>
            </a:r>
            <a:r>
              <a:rPr lang="sv" sz="1000" i="1">
                <a:solidFill>
                  <a:srgbClr val="333333"/>
                </a:solidFill>
              </a:rPr>
              <a:t>Riksmaten ungdom</a:t>
            </a:r>
            <a:r>
              <a:rPr lang="sv" sz="1000" i="0">
                <a:solidFill>
                  <a:srgbClr val="333333"/>
                </a:solidFill>
              </a:rPr>
              <a:t>, Livsmedelsverket</a:t>
            </a:r>
            <a:r>
              <a:rPr lang="sv" sz="1000">
                <a:solidFill>
                  <a:srgbClr val="333333"/>
                </a:solidFill>
              </a:rPr>
              <a:t>). </a:t>
            </a:r>
            <a:endParaRPr sz="1000">
              <a:solidFill>
                <a:srgbClr val="333333"/>
              </a:solidFill>
            </a:endParaRPr>
          </a:p>
          <a:p>
            <a:pPr marL="0" lvl="0" indent="0" algn="l" rtl="0">
              <a:lnSpc>
                <a:spcPct val="115000"/>
              </a:lnSpc>
              <a:spcBef>
                <a:spcPts val="0"/>
              </a:spcBef>
              <a:spcAft>
                <a:spcPts val="0"/>
              </a:spcAft>
              <a:buSzPts val="2000"/>
              <a:buNone/>
            </a:pPr>
            <a:r>
              <a:rPr lang="sv" sz="1000" b="1">
                <a:solidFill>
                  <a:srgbClr val="333333"/>
                </a:solidFill>
              </a:rPr>
              <a:t>Viktigast är att de faktiskt äter mat och inte ersätter </a:t>
            </a:r>
            <a:endParaRPr sz="1000" b="1">
              <a:solidFill>
                <a:srgbClr val="333333"/>
              </a:solidFill>
            </a:endParaRPr>
          </a:p>
          <a:p>
            <a:pPr marL="0" lvl="0" indent="0" algn="l" rtl="0">
              <a:lnSpc>
                <a:spcPct val="115000"/>
              </a:lnSpc>
              <a:spcBef>
                <a:spcPts val="0"/>
              </a:spcBef>
              <a:spcAft>
                <a:spcPts val="0"/>
              </a:spcAft>
              <a:buSzPts val="2000"/>
              <a:buNone/>
            </a:pPr>
            <a:r>
              <a:rPr lang="sv" sz="1000" b="1">
                <a:solidFill>
                  <a:srgbClr val="333333"/>
                </a:solidFill>
              </a:rPr>
              <a:t>t.ex. lunchen med snacks och dylikt.</a:t>
            </a:r>
            <a:endParaRPr sz="1000" b="1"/>
          </a:p>
          <a:p>
            <a:pPr marL="0" lvl="0" indent="0" algn="l" rtl="0">
              <a:lnSpc>
                <a:spcPct val="90000"/>
              </a:lnSpc>
              <a:spcBef>
                <a:spcPts val="1300"/>
              </a:spcBef>
              <a:spcAft>
                <a:spcPts val="0"/>
              </a:spcAft>
              <a:buSzPts val="600"/>
              <a:buNone/>
            </a:pPr>
            <a:endParaRPr sz="1000" strike="sngStrik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34"/>
          <p:cNvPicPr preferRelativeResize="0"/>
          <p:nvPr/>
        </p:nvPicPr>
        <p:blipFill rotWithShape="1">
          <a:blip r:embed="rId3">
            <a:alphaModFix/>
          </a:blip>
          <a:srcRect/>
          <a:stretch/>
        </p:blipFill>
        <p:spPr>
          <a:xfrm>
            <a:off x="0" y="393573"/>
            <a:ext cx="9144000" cy="6464428"/>
          </a:xfrm>
          <a:prstGeom prst="rect">
            <a:avLst/>
          </a:prstGeom>
          <a:noFill/>
          <a:ln>
            <a:noFill/>
          </a:ln>
        </p:spPr>
      </p:pic>
      <p:sp>
        <p:nvSpPr>
          <p:cNvPr id="171" name="Google Shape;171;p34"/>
          <p:cNvSpPr txBox="1"/>
          <p:nvPr/>
        </p:nvSpPr>
        <p:spPr>
          <a:xfrm>
            <a:off x="2724307" y="5493304"/>
            <a:ext cx="3254715" cy="363054"/>
          </a:xfrm>
          <a:prstGeom prst="rect">
            <a:avLst/>
          </a:prstGeom>
          <a:noFill/>
          <a:ln>
            <a:noFill/>
          </a:ln>
        </p:spPr>
        <p:txBody>
          <a:bodyPr spcFirstLastPara="1" wrap="square" lIns="81025" tIns="81025" rIns="81025" bIns="81025" anchor="t" anchorCtr="0">
            <a:sp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Source Code Pro"/>
              <a:ea typeface="Source Code Pro"/>
              <a:cs typeface="Source Code Pro"/>
              <a:sym typeface="Source Code Pro"/>
            </a:endParaRPr>
          </a:p>
        </p:txBody>
      </p:sp>
      <p:sp>
        <p:nvSpPr>
          <p:cNvPr id="172" name="Google Shape;172;p34"/>
          <p:cNvSpPr txBox="1"/>
          <p:nvPr/>
        </p:nvSpPr>
        <p:spPr>
          <a:xfrm>
            <a:off x="0" y="0"/>
            <a:ext cx="9144526" cy="879604"/>
          </a:xfrm>
          <a:prstGeom prst="rect">
            <a:avLst/>
          </a:prstGeom>
          <a:noFill/>
          <a:ln>
            <a:noFill/>
          </a:ln>
        </p:spPr>
        <p:txBody>
          <a:bodyPr spcFirstLastPara="1" wrap="square" lIns="81025" tIns="81025" rIns="81025" bIns="81025" anchor="t" anchorCtr="0">
            <a:spAutoFit/>
          </a:bodyPr>
          <a:lstStyle/>
          <a:p>
            <a:pPr marL="0" marR="0" lvl="0" indent="0" algn="l" rtl="0">
              <a:lnSpc>
                <a:spcPct val="100000"/>
              </a:lnSpc>
              <a:spcBef>
                <a:spcPts val="0"/>
              </a:spcBef>
              <a:spcAft>
                <a:spcPts val="0"/>
              </a:spcAft>
              <a:buClr>
                <a:srgbClr val="000000"/>
              </a:buClr>
              <a:buSzPts val="4500"/>
              <a:buFont typeface="Arial"/>
              <a:buNone/>
            </a:pPr>
            <a:r>
              <a:rPr lang="sv" sz="4500" b="0" i="0" u="none" strike="noStrike" cap="none">
                <a:solidFill>
                  <a:srgbClr val="6AA84F"/>
                </a:solidFill>
                <a:latin typeface="Oswald"/>
                <a:ea typeface="Oswald"/>
                <a:cs typeface="Oswald"/>
                <a:sym typeface="Oswald"/>
              </a:rPr>
              <a:t>  Grönsaker, frukt och fullkorn</a:t>
            </a:r>
            <a:endParaRPr sz="5200" b="0" i="0" u="none" strike="noStrike" cap="none">
              <a:solidFill>
                <a:srgbClr val="6AA84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5"/>
          <p:cNvSpPr txBox="1">
            <a:spLocks noGrp="1"/>
          </p:cNvSpPr>
          <p:nvPr>
            <p:ph type="title" idx="4294967295"/>
          </p:nvPr>
        </p:nvSpPr>
        <p:spPr>
          <a:xfrm>
            <a:off x="119277" y="955150"/>
            <a:ext cx="3220200" cy="5618100"/>
          </a:xfrm>
          <a:prstGeom prst="rect">
            <a:avLst/>
          </a:prstGeom>
          <a:noFill/>
          <a:ln>
            <a:noFill/>
          </a:ln>
        </p:spPr>
        <p:txBody>
          <a:bodyPr spcFirstLastPara="1" wrap="square" lIns="101375" tIns="101375" rIns="101375" bIns="101375" anchor="t" anchorCtr="0">
            <a:noAutofit/>
          </a:bodyPr>
          <a:lstStyle/>
          <a:p>
            <a:pPr marL="0" lvl="0" indent="0" algn="l" rtl="0">
              <a:lnSpc>
                <a:spcPct val="100000"/>
              </a:lnSpc>
              <a:spcBef>
                <a:spcPts val="0"/>
              </a:spcBef>
              <a:spcAft>
                <a:spcPts val="0"/>
              </a:spcAft>
              <a:buNone/>
            </a:pPr>
            <a:r>
              <a:rPr lang="sv" sz="1900"/>
              <a:t>Vilka frukter och grönsaker brukar du äta?</a:t>
            </a:r>
            <a:br>
              <a:rPr lang="sv" sz="1900"/>
            </a:br>
            <a:br>
              <a:rPr lang="sv" sz="1900"/>
            </a:br>
            <a:r>
              <a:rPr lang="sv" sz="1900"/>
              <a:t>Vilka bröd och pasta eller gryn  brukar ni äta hemma hos dig?</a:t>
            </a:r>
            <a:br>
              <a:rPr lang="sv" sz="1900"/>
            </a:br>
            <a:br>
              <a:rPr lang="sv" sz="1900"/>
            </a:br>
            <a:r>
              <a:rPr lang="sv" sz="1900"/>
              <a:t>Har du sett Nyckelhålet tidigare, vet du vad det betyder?</a:t>
            </a:r>
            <a:endParaRPr sz="1900"/>
          </a:p>
          <a:p>
            <a:pPr marL="812800" lvl="0" indent="0" algn="l" rtl="0">
              <a:lnSpc>
                <a:spcPct val="100000"/>
              </a:lnSpc>
              <a:spcBef>
                <a:spcPts val="0"/>
              </a:spcBef>
              <a:spcAft>
                <a:spcPts val="0"/>
              </a:spcAft>
              <a:buSzPts val="5100"/>
              <a:buNone/>
            </a:pPr>
            <a:endParaRPr sz="1900"/>
          </a:p>
          <a:p>
            <a:pPr marL="0" lvl="0" indent="0" algn="l" rtl="0">
              <a:lnSpc>
                <a:spcPct val="100000"/>
              </a:lnSpc>
              <a:spcBef>
                <a:spcPts val="0"/>
              </a:spcBef>
              <a:spcAft>
                <a:spcPts val="0"/>
              </a:spcAft>
              <a:buSzPts val="5100"/>
              <a:buNone/>
            </a:pPr>
            <a:endParaRPr sz="1900"/>
          </a:p>
          <a:p>
            <a:pPr marL="0" lvl="0" indent="0" algn="l" rtl="0">
              <a:lnSpc>
                <a:spcPct val="100000"/>
              </a:lnSpc>
              <a:spcBef>
                <a:spcPts val="0"/>
              </a:spcBef>
              <a:spcAft>
                <a:spcPts val="0"/>
              </a:spcAft>
              <a:buSzPts val="5100"/>
              <a:buNone/>
            </a:pPr>
            <a:endParaRPr sz="1600"/>
          </a:p>
          <a:p>
            <a:pPr marL="812800" lvl="0" indent="0" algn="l" rtl="0">
              <a:lnSpc>
                <a:spcPct val="100000"/>
              </a:lnSpc>
              <a:spcBef>
                <a:spcPts val="0"/>
              </a:spcBef>
              <a:spcAft>
                <a:spcPts val="0"/>
              </a:spcAft>
              <a:buSzPts val="5100"/>
              <a:buNone/>
            </a:pPr>
            <a:endParaRPr sz="1600"/>
          </a:p>
          <a:p>
            <a:pPr marL="0" lvl="0" indent="0" algn="l" rtl="0">
              <a:lnSpc>
                <a:spcPct val="100000"/>
              </a:lnSpc>
              <a:spcBef>
                <a:spcPts val="0"/>
              </a:spcBef>
              <a:spcAft>
                <a:spcPts val="0"/>
              </a:spcAft>
              <a:buSzPts val="5100"/>
              <a:buNone/>
            </a:pPr>
            <a:endParaRPr sz="1600"/>
          </a:p>
          <a:p>
            <a:pPr marL="0" lvl="0" indent="0" algn="l" rtl="0">
              <a:lnSpc>
                <a:spcPct val="100000"/>
              </a:lnSpc>
              <a:spcBef>
                <a:spcPts val="0"/>
              </a:spcBef>
              <a:spcAft>
                <a:spcPts val="0"/>
              </a:spcAft>
              <a:buSzPts val="900"/>
              <a:buNone/>
            </a:pPr>
            <a:endParaRPr sz="1600"/>
          </a:p>
          <a:p>
            <a:pPr marL="0" lvl="0" indent="0" algn="l" rtl="0">
              <a:lnSpc>
                <a:spcPct val="100000"/>
              </a:lnSpc>
              <a:spcBef>
                <a:spcPts val="0"/>
              </a:spcBef>
              <a:spcAft>
                <a:spcPts val="0"/>
              </a:spcAft>
              <a:buSzPts val="900"/>
              <a:buNone/>
            </a:pPr>
            <a:endParaRPr sz="1600"/>
          </a:p>
        </p:txBody>
      </p:sp>
      <p:sp>
        <p:nvSpPr>
          <p:cNvPr id="178" name="Google Shape;178;p35"/>
          <p:cNvSpPr txBox="1">
            <a:spLocks noGrp="1"/>
          </p:cNvSpPr>
          <p:nvPr>
            <p:ph type="body" idx="2"/>
          </p:nvPr>
        </p:nvSpPr>
        <p:spPr>
          <a:xfrm>
            <a:off x="3750250" y="1022600"/>
            <a:ext cx="4858800" cy="5674800"/>
          </a:xfrm>
          <a:prstGeom prst="rect">
            <a:avLst/>
          </a:prstGeom>
          <a:noFill/>
          <a:ln>
            <a:noFill/>
          </a:ln>
        </p:spPr>
        <p:txBody>
          <a:bodyPr spcFirstLastPara="1" wrap="square" lIns="101375" tIns="101375" rIns="101375" bIns="101375" anchor="t" anchorCtr="0">
            <a:noAutofit/>
          </a:bodyPr>
          <a:lstStyle/>
          <a:p>
            <a:pPr marL="0" lvl="0" indent="0" algn="l" rtl="0">
              <a:lnSpc>
                <a:spcPct val="100000"/>
              </a:lnSpc>
              <a:spcBef>
                <a:spcPts val="0"/>
              </a:spcBef>
              <a:spcAft>
                <a:spcPts val="0"/>
              </a:spcAft>
              <a:buSzPts val="700"/>
              <a:buNone/>
            </a:pPr>
            <a:r>
              <a:rPr lang="sv" sz="1000" b="1"/>
              <a:t>Uppmuntra eleven att dagligen äta frukt, grönsaker och fullkornsprodukter!</a:t>
            </a:r>
            <a:endParaRPr sz="1000"/>
          </a:p>
          <a:p>
            <a:pPr marL="0" lvl="0" indent="0" algn="l" rtl="0">
              <a:lnSpc>
                <a:spcPct val="100000"/>
              </a:lnSpc>
              <a:spcBef>
                <a:spcPts val="0"/>
              </a:spcBef>
              <a:spcAft>
                <a:spcPts val="0"/>
              </a:spcAft>
              <a:buSzPts val="700"/>
              <a:buNone/>
            </a:pPr>
            <a:endParaRPr sz="1000" b="1"/>
          </a:p>
          <a:p>
            <a:pPr marL="0" lvl="0" indent="0" algn="l" rtl="0">
              <a:lnSpc>
                <a:spcPct val="100000"/>
              </a:lnSpc>
              <a:spcBef>
                <a:spcPts val="0"/>
              </a:spcBef>
              <a:spcAft>
                <a:spcPts val="0"/>
              </a:spcAft>
              <a:buSzPts val="700"/>
              <a:buNone/>
            </a:pPr>
            <a:r>
              <a:rPr lang="sv" sz="1000" b="1"/>
              <a:t>Rekommenderat intag av frukt och grönsaker är 500 gram per dag</a:t>
            </a:r>
            <a:r>
              <a:rPr lang="sv" sz="1000"/>
              <a:t>. Det motsvarar två frukter och två rejäla nävar grönsaker. Låt hälften av grönsakerna vara "grova” grönsaker, t.ex. morötter, broccoli, bönor, blomkål, kålrot eller vitkål. </a:t>
            </a:r>
            <a:r>
              <a:rPr lang="sv" sz="1000" b="1"/>
              <a:t>Välj gärna flera olika färger på frukt och grönsaker.</a:t>
            </a:r>
            <a:endParaRPr sz="1000" b="1"/>
          </a:p>
          <a:p>
            <a:pPr marL="0" lvl="0" indent="0" algn="l" rtl="0">
              <a:lnSpc>
                <a:spcPct val="100000"/>
              </a:lnSpc>
              <a:spcBef>
                <a:spcPts val="1300"/>
              </a:spcBef>
              <a:spcAft>
                <a:spcPts val="0"/>
              </a:spcAft>
              <a:buSzPts val="700"/>
              <a:buNone/>
            </a:pPr>
            <a:r>
              <a:rPr lang="sv" sz="1000"/>
              <a:t>Frukt och grönt har en stor hälsofördel då de innehåller t.ex. skyddande ämnen som antioxidanter som stärker immunförsvaret och hjälper oss att hålla oss friska. </a:t>
            </a:r>
            <a:endParaRPr sz="1000"/>
          </a:p>
          <a:p>
            <a:pPr marL="0" lvl="0" indent="0" algn="l" rtl="0">
              <a:lnSpc>
                <a:spcPct val="100000"/>
              </a:lnSpc>
              <a:spcBef>
                <a:spcPts val="1300"/>
              </a:spcBef>
              <a:spcAft>
                <a:spcPts val="0"/>
              </a:spcAft>
              <a:buSzPts val="700"/>
              <a:buNone/>
            </a:pPr>
            <a:r>
              <a:rPr lang="sv" sz="1000" b="1"/>
              <a:t>Det är bättre att äta en hel frukt än att dricka juice. (Juice innehåller också vitaminer, men betydligt mindre fibrer.) </a:t>
            </a:r>
            <a:endParaRPr sz="1000" b="1"/>
          </a:p>
          <a:p>
            <a:pPr marL="0" lvl="0" indent="0" algn="l" rtl="0">
              <a:lnSpc>
                <a:spcPct val="100000"/>
              </a:lnSpc>
              <a:spcBef>
                <a:spcPts val="1300"/>
              </a:spcBef>
              <a:spcAft>
                <a:spcPts val="0"/>
              </a:spcAft>
              <a:buSzPts val="700"/>
              <a:buNone/>
            </a:pPr>
            <a:r>
              <a:rPr lang="sv" sz="1000"/>
              <a:t>Uppmuntra till fullkornsbröd och fullkornsflingor. Fullkornsrika livsmedel (pasta, gröt, musli, ris, hirs, bulgur, bröd m.fl.)är en viktig del av hälsosamma och hållbara matvanor. </a:t>
            </a:r>
            <a:r>
              <a:rPr lang="sv" sz="1000" b="1"/>
              <a:t>Rekommenderat intag är 70–90 g fullkornsprodukter per dag, vilket ungefär motsvarar 3 portioner per dag. Fullkornsprodukter bidrar med mer vitaminer och mineraler, såsom järn t.ex.</a:t>
            </a:r>
            <a:endParaRPr sz="1000"/>
          </a:p>
          <a:p>
            <a:pPr marL="0" lvl="0" indent="0" algn="l" rtl="0">
              <a:lnSpc>
                <a:spcPct val="100000"/>
              </a:lnSpc>
              <a:spcBef>
                <a:spcPts val="1300"/>
              </a:spcBef>
              <a:spcAft>
                <a:spcPts val="0"/>
              </a:spcAft>
              <a:buSzPts val="700"/>
              <a:buNone/>
            </a:pPr>
            <a:r>
              <a:rPr lang="sv" sz="1000"/>
              <a:t>För att få nyckelhålsmärka produkter såsom gröt, bröd och pasta så måste de innehålla en större mängd fullkorn och fibrer samt mindre mängd salt, fett och socker. </a:t>
            </a:r>
            <a:endParaRPr sz="1000"/>
          </a:p>
          <a:p>
            <a:pPr marL="0" lvl="0" indent="0" algn="l" rtl="0">
              <a:lnSpc>
                <a:spcPct val="100000"/>
              </a:lnSpc>
              <a:spcBef>
                <a:spcPts val="1300"/>
              </a:spcBef>
              <a:spcAft>
                <a:spcPts val="0"/>
              </a:spcAft>
              <a:buSzPts val="700"/>
              <a:buNone/>
            </a:pPr>
            <a:r>
              <a:rPr lang="sv" sz="1000" b="1"/>
              <a:t>Fibrer finns frukt, bär och grönsaker men även i fullkorn, bönor och linser. </a:t>
            </a:r>
            <a:endParaRPr sz="1000" b="1"/>
          </a:p>
          <a:p>
            <a:pPr marL="0" lvl="0" indent="0" algn="l" rtl="0">
              <a:lnSpc>
                <a:spcPct val="100000"/>
              </a:lnSpc>
              <a:spcBef>
                <a:spcPts val="1300"/>
              </a:spcBef>
              <a:spcAft>
                <a:spcPts val="0"/>
              </a:spcAft>
              <a:buSzPts val="700"/>
              <a:buNone/>
            </a:pPr>
            <a:r>
              <a:rPr lang="sv" sz="1000"/>
              <a:t>Fibrer är bra för tarmfloran, minskar risken för förstoppning och ger en bra mättnad som kan minska småätande. Fibrer är även bra för tänderna p.g.a. ökad mängd saliv, samt stabiliserar både blodsocker och blodfetter. </a:t>
            </a:r>
            <a:endParaRPr sz="1000" b="1"/>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0838F"/>
      </a:accent5>
      <a:accent6>
        <a:srgbClr val="F8E71C"/>
      </a:accent6>
      <a:hlink>
        <a:srgbClr val="00838F"/>
      </a:hlink>
      <a:folHlink>
        <a:srgbClr val="0083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3163</Words>
  <Application>Microsoft Macintosh PowerPoint</Application>
  <PresentationFormat>Bildspel på skärmen (4:3)</PresentationFormat>
  <Paragraphs>286</Paragraphs>
  <Slides>28</Slides>
  <Notes>28</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28</vt:i4>
      </vt:variant>
    </vt:vector>
  </HeadingPairs>
  <TitlesOfParts>
    <vt:vector size="34" baseType="lpstr">
      <vt:lpstr>Oswald</vt:lpstr>
      <vt:lpstr>Calibri</vt:lpstr>
      <vt:lpstr>Source Code Pro</vt:lpstr>
      <vt:lpstr>Arial</vt:lpstr>
      <vt:lpstr>Simple Light</vt:lpstr>
      <vt:lpstr>Modern Writer</vt:lpstr>
      <vt:lpstr>PowerPoint-presentation</vt:lpstr>
      <vt:lpstr>PowerPoint-presentation</vt:lpstr>
      <vt:lpstr>Idag ska vi prata om hur levnadsvanor påverkar vår hälsa.   Är det något speciellt område du vill börja prata om? </vt:lpstr>
      <vt:lpstr>PowerPoint-presentation</vt:lpstr>
      <vt:lpstr>Vilka måltider brukar du äta en vanlig dag?  Äter du skollunch varje dag? Vad gör du om du inte gillar maten?  Vad äter du mellan måltiderna? Blir du sugen på något att äta, mellan måltiderna ?  Hur äter ni hemma hos dig? Tillsammans eller var för sig? Gillar du att laga mat?</vt:lpstr>
      <vt:lpstr>PowerPoint-presentation</vt:lpstr>
      <vt:lpstr>Hur brukar det se ut på din tallrik?  Fråga om järn: Järnbrist är vanligt hos tjejer. Har du funderat på hur du kan göra för att få i dig tillräckligt med järn från maten?   Följdfråga om eleven aldrig eller väldigt sällan äter av alla delarna:  Vad skulle du kunna göra för att få med alla delarna? </vt:lpstr>
      <vt:lpstr>PowerPoint-presentation</vt:lpstr>
      <vt:lpstr>Vilka frukter och grönsaker brukar du äta?  Vilka bröd och pasta eller gryn  brukar ni äta hemma hos dig?  Har du sett Nyckelhålet tidigare, vet du vad det betyder?       </vt:lpstr>
      <vt:lpstr>PowerPoint-presentation</vt:lpstr>
      <vt:lpstr>Vad tror du att den här bilden vill visa?  Hur ofta äter du frukt eller bär? grönsaker eller rotfrukter? fisk eller skaldjur? godis, kakor, chips, läsk eller liknande?  Har du sett Nyckelhålsprodukter hemma hos dig?    </vt:lpstr>
      <vt:lpstr>PowerPoint-presentation</vt:lpstr>
      <vt:lpstr>Vad brukar du dricka till maten/måltiderna?  Vad dricker du mellan måltiderna?  Vad dricker du vid speciella tillfällen?  Dricker du energidrycker? </vt:lpstr>
      <vt:lpstr>PowerPoint-presentation</vt:lpstr>
      <vt:lpstr>PowerPoint-presentation</vt:lpstr>
      <vt:lpstr>PowerPoint-presentation</vt:lpstr>
      <vt:lpstr>PowerPoint-presentation</vt:lpstr>
      <vt:lpstr>PowerPoint-presentation</vt:lpstr>
      <vt:lpstr>Vet du vad som händer i  kroppen när vi rör på oss? Vilka delar av kroppen påverkas?  På vilket sätt?   Hur känns det när du rör dig och anstränger dig, t.ex. går, springer, cyklar, styrketränar eller idrottar?  Hur känner du dig efteråt?   Hur mycket är lagom att röra sig på en dag?  </vt:lpstr>
      <vt:lpstr>PowerPoint-presentation</vt:lpstr>
      <vt:lpstr>Hur mycket rör du dig i vardagen? T.ex. promenerar, cyklar, går i trappor.   Vad tycker du om att göra på skolidrotten?  Håller du på med någon träning på fritiden?   Skulle du vilja prova någon ny aktivitet?   Vet du hur många steg du går på en dag?      </vt:lpstr>
      <vt:lpstr>PowerPoint-presentation</vt:lpstr>
      <vt:lpstr>Vad tror du händer i kroppen om vi bara sitter stilla och inte rör på oss?  Vad tycker du är det bästa/sämsta med att använda skärm, t.ex. mobil eller dator?   Vilka tips har du på vad man kan göra för att inte fastna och sitta stilla för länge vid skärmen?  Vad kan du göra för rörelser när du tar paus från skärmen?  Vad skulle du göra under en helt skärmfri dag?       </vt:lpstr>
      <vt:lpstr>PowerPoint-presentation</vt:lpstr>
      <vt:lpstr>När brukar du lägga dig? På skoldagar?  På helgen?  Hur många timmar sover du  per natt?  Följdfrågor om eleven har dålig sömn: Berätta om du själv tror att det finns något som stör din sömn.  Ställ fler frågor om kost, fysisk aktivitet, stress, hur sovrummet och sängen är, störande moment.</vt:lpstr>
      <vt:lpstr>PowerPoint-presentation</vt:lpstr>
      <vt:lpstr>Hur ser ditt dygn ut?  Under skoldagar?  Under helger och lov?  Skulle du behöva eller vilja ändra på något?         </vt:lpstr>
      <vt:lpstr>Vill du veta mer så kan du hitta material på:  www.fysioterapeuterna.se www.skolskoterskor.se www.drf.nu www.generationpep.se www.swenurse.se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cp:lastModifiedBy>Gunnar Råhlén</cp:lastModifiedBy>
  <cp:revision>1</cp:revision>
  <dcterms:modified xsi:type="dcterms:W3CDTF">2024-01-23T17:10:10Z</dcterms:modified>
</cp:coreProperties>
</file>